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Montserrat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Montserrat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Lato-regular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italic.fntdata"/><Relationship Id="rId6" Type="http://schemas.openxmlformats.org/officeDocument/2006/relationships/slide" Target="slides/slide1.xml"/><Relationship Id="rId18" Type="http://schemas.openxmlformats.org/officeDocument/2006/relationships/font" Target="fonts/La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8b88e74705_0_2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8b88e74705_0_2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8b88e74705_0_2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8b88e74705_0_2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8b88e74705_0_2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8b88e74705_0_2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8b88e74705_0_2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8b88e74705_0_2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6a7fab7b62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6a7fab7b6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8b88e74705_0_2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28b88e74705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rivamedia.co.uk/motivational-keynote-speaker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032400" y="1637325"/>
            <a:ext cx="5881200" cy="210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930">
                <a:latin typeface="Calibri"/>
                <a:ea typeface="Calibri"/>
                <a:cs typeface="Calibri"/>
                <a:sym typeface="Calibri"/>
              </a:rPr>
              <a:t>The Ultimate Beginner's Guide To Becoming A Motivational Speaker</a:t>
            </a:r>
            <a:endParaRPr b="1" sz="393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93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93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93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93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"/>
          <p:cNvSpPr txBox="1"/>
          <p:nvPr>
            <p:ph type="title"/>
          </p:nvPr>
        </p:nvSpPr>
        <p:spPr>
          <a:xfrm>
            <a:off x="1297500" y="393750"/>
            <a:ext cx="7038900" cy="81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Calibri"/>
                <a:ea typeface="Calibri"/>
                <a:cs typeface="Calibri"/>
                <a:sym typeface="Calibri"/>
              </a:rPr>
              <a:t>Do Your Research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4"/>
          <p:cNvSpPr txBox="1"/>
          <p:nvPr>
            <p:ph idx="1" type="body"/>
          </p:nvPr>
        </p:nvSpPr>
        <p:spPr>
          <a:xfrm>
            <a:off x="1194150" y="13078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Calibri"/>
                <a:ea typeface="Calibri"/>
                <a:cs typeface="Calibri"/>
                <a:sym typeface="Calibri"/>
              </a:rPr>
              <a:t>Make sure you understand the vision, mission, values, culture and the modus operandi of the companies and organizations you are targeting.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Calibri"/>
                <a:ea typeface="Calibri"/>
                <a:cs typeface="Calibri"/>
                <a:sym typeface="Calibri"/>
              </a:rPr>
              <a:t>Join A Professional Speaker’s Bureau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5"/>
          <p:cNvSpPr txBox="1"/>
          <p:nvPr>
            <p:ph idx="1" type="body"/>
          </p:nvPr>
        </p:nvSpPr>
        <p:spPr>
          <a:xfrm>
            <a:off x="1297500" y="1307850"/>
            <a:ext cx="7038900" cy="317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000">
                <a:latin typeface="Calibri"/>
                <a:ea typeface="Calibri"/>
                <a:cs typeface="Calibri"/>
                <a:sym typeface="Calibri"/>
              </a:rPr>
              <a:t>This is a great way to hone your craft, network and surround yourself with likeminded individuals.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6"/>
          <p:cNvSpPr txBox="1"/>
          <p:nvPr>
            <p:ph type="title"/>
          </p:nvPr>
        </p:nvSpPr>
        <p:spPr>
          <a:xfrm>
            <a:off x="1295425" y="405075"/>
            <a:ext cx="7550400" cy="119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Calibri"/>
                <a:ea typeface="Calibri"/>
                <a:cs typeface="Calibri"/>
                <a:sym typeface="Calibri"/>
              </a:rPr>
              <a:t>Practice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6"/>
          <p:cNvSpPr txBox="1"/>
          <p:nvPr>
            <p:ph idx="1" type="body"/>
          </p:nvPr>
        </p:nvSpPr>
        <p:spPr>
          <a:xfrm>
            <a:off x="1245325" y="1343325"/>
            <a:ext cx="7038900" cy="27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000">
                <a:latin typeface="Calibri"/>
                <a:ea typeface="Calibri"/>
                <a:cs typeface="Calibri"/>
                <a:sym typeface="Calibri"/>
              </a:rPr>
              <a:t>Whenever an opportunity is available for you to speak — take it. This is especially true in the initial stages of your career.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Calibri"/>
                <a:ea typeface="Calibri"/>
                <a:cs typeface="Calibri"/>
                <a:sym typeface="Calibri"/>
              </a:rPr>
              <a:t>Spark Your Voice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7"/>
          <p:cNvSpPr txBox="1"/>
          <p:nvPr>
            <p:ph idx="1" type="body"/>
          </p:nvPr>
        </p:nvSpPr>
        <p:spPr>
          <a:xfrm>
            <a:off x="1297500" y="13078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000">
                <a:latin typeface="Calibri"/>
                <a:ea typeface="Calibri"/>
                <a:cs typeface="Calibri"/>
                <a:sym typeface="Calibri"/>
              </a:rPr>
              <a:t>Discover the unique voice that lies within you and learn how to amplify it. This section focuses on techniques for self-expression, authenticity, and the importance of sharing your story to inspire those who listen.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Calibri"/>
                <a:ea typeface="Calibri"/>
                <a:cs typeface="Calibri"/>
                <a:sym typeface="Calibri"/>
              </a:rPr>
              <a:t>Get A Mentor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8"/>
          <p:cNvSpPr txBox="1"/>
          <p:nvPr>
            <p:ph idx="1" type="body"/>
          </p:nvPr>
        </p:nvSpPr>
        <p:spPr>
          <a:xfrm>
            <a:off x="1297500" y="1307850"/>
            <a:ext cx="7038900" cy="29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000">
                <a:latin typeface="Calibri"/>
                <a:ea typeface="Calibri"/>
                <a:cs typeface="Calibri"/>
                <a:sym typeface="Calibri"/>
              </a:rPr>
              <a:t>Mentor-ship is one of the most valuable relationships you will ever have. Find someone who is doing what you want to do and learn from them.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Calibri"/>
                <a:ea typeface="Calibri"/>
                <a:cs typeface="Calibri"/>
                <a:sym typeface="Calibri"/>
              </a:rPr>
              <a:t>Thank You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9"/>
          <p:cNvSpPr txBox="1"/>
          <p:nvPr>
            <p:ph idx="1" type="body"/>
          </p:nvPr>
        </p:nvSpPr>
        <p:spPr>
          <a:xfrm>
            <a:off x="975300" y="1569775"/>
            <a:ext cx="74727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-GB" sz="2100">
                <a:latin typeface="Calibri"/>
                <a:ea typeface="Calibri"/>
                <a:cs typeface="Calibri"/>
                <a:sym typeface="Calibri"/>
              </a:rPr>
              <a:t>Website:</a:t>
            </a: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https://www.rivamedia.co.uk/motivational-keynote-speakers/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