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
      <p:font typeface="La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7" Type="http://schemas.openxmlformats.org/officeDocument/2006/relationships/font" Target="fonts/Lato-regular.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19" Type="http://schemas.openxmlformats.org/officeDocument/2006/relationships/font" Target="fonts/Lato-italic.fntdata"/><Relationship Id="rId6" Type="http://schemas.openxmlformats.org/officeDocument/2006/relationships/slide" Target="slides/slide1.xml"/><Relationship Id="rId18"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b88e74705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8b88e74705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8b88e74705_0_2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28b88e74705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8b88e74705_0_2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8b88e74705_0_2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8b88e74705_0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8b88e74705_0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6a7fab7b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6a7fab7b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8b88e74705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28b88e74705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stretchitbodyjewellery.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032400" y="1637325"/>
            <a:ext cx="5881200" cy="21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930">
                <a:latin typeface="Calibri"/>
                <a:ea typeface="Calibri"/>
                <a:cs typeface="Calibri"/>
                <a:sym typeface="Calibri"/>
              </a:rPr>
              <a:t>Ultimate Beginner's Guide To Stretching Your Ears Safely</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None/>
            </a:pPr>
            <a:r>
              <a:t/>
            </a:r>
            <a:endParaRPr b="1" sz="3930">
              <a:latin typeface="Calibri"/>
              <a:ea typeface="Calibri"/>
              <a:cs typeface="Calibri"/>
              <a:sym typeface="Calibri"/>
            </a:endParaRPr>
          </a:p>
          <a:p>
            <a:pPr indent="0" lvl="0" marL="0" rtl="0" algn="l">
              <a:spcBef>
                <a:spcPts val="0"/>
              </a:spcBef>
              <a:spcAft>
                <a:spcPts val="0"/>
              </a:spcAft>
              <a:buSzPts val="990"/>
              <a:buNone/>
            </a:pPr>
            <a:r>
              <a:t/>
            </a:r>
            <a:endParaRPr b="1" sz="393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4"/>
          <p:cNvSpPr txBox="1"/>
          <p:nvPr>
            <p:ph type="title"/>
          </p:nvPr>
        </p:nvSpPr>
        <p:spPr>
          <a:xfrm>
            <a:off x="1297500" y="393750"/>
            <a:ext cx="7038900" cy="818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Take Your Time</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rtl="0" algn="l">
              <a:spcBef>
                <a:spcPts val="0"/>
              </a:spcBef>
              <a:spcAft>
                <a:spcPts val="0"/>
              </a:spcAft>
              <a:buSzPts val="990"/>
              <a:buNone/>
            </a:pPr>
            <a:r>
              <a:t/>
            </a:r>
            <a:endParaRPr b="1" sz="3000">
              <a:latin typeface="Calibri"/>
              <a:ea typeface="Calibri"/>
              <a:cs typeface="Calibri"/>
              <a:sym typeface="Calibri"/>
            </a:endParaRPr>
          </a:p>
          <a:p>
            <a:pPr indent="0" lvl="0" marL="0" marR="0" rtl="0" algn="l">
              <a:lnSpc>
                <a:spcPct val="100000"/>
              </a:lnSpc>
              <a:spcBef>
                <a:spcPts val="0"/>
              </a:spcBef>
              <a:spcAft>
                <a:spcPts val="0"/>
              </a:spcAft>
              <a:buSzPts val="990"/>
              <a:buNone/>
            </a:pPr>
            <a:r>
              <a:t/>
            </a:r>
            <a:endParaRPr b="1" sz="3000">
              <a:latin typeface="Calibri"/>
              <a:ea typeface="Calibri"/>
              <a:cs typeface="Calibri"/>
              <a:sym typeface="Calibri"/>
            </a:endParaRPr>
          </a:p>
        </p:txBody>
      </p:sp>
      <p:sp>
        <p:nvSpPr>
          <p:cNvPr id="140" name="Google Shape;140;p14"/>
          <p:cNvSpPr txBox="1"/>
          <p:nvPr>
            <p:ph idx="1" type="body"/>
          </p:nvPr>
        </p:nvSpPr>
        <p:spPr>
          <a:xfrm>
            <a:off x="119415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GB" sz="2000">
                <a:latin typeface="Calibri"/>
                <a:ea typeface="Calibri"/>
                <a:cs typeface="Calibri"/>
                <a:sym typeface="Calibri"/>
              </a:rPr>
              <a:t>We feel like this is the number one mistake everyone makes.  Patience is the best trait you can have while stretching ears.  Time and time again we talk to people who regret stretching their ears quickly while they were young.</a:t>
            </a:r>
            <a:endParaRPr sz="2000">
              <a:latin typeface="Calibri"/>
              <a:ea typeface="Calibri"/>
              <a:cs typeface="Calibri"/>
              <a:sym typeface="Calibri"/>
            </a:endParaRPr>
          </a:p>
          <a:p>
            <a:pPr indent="0" lvl="0" marL="0" rtl="0" algn="just">
              <a:spcBef>
                <a:spcPts val="1200"/>
              </a:spcBef>
              <a:spcAft>
                <a:spcPts val="0"/>
              </a:spcAft>
              <a:buNone/>
            </a:pPr>
            <a:r>
              <a:t/>
            </a:r>
            <a:endParaRPr sz="2000">
              <a:latin typeface="Calibri"/>
              <a:ea typeface="Calibri"/>
              <a:cs typeface="Calibri"/>
              <a:sym typeface="Calibri"/>
            </a:endParaRPr>
          </a:p>
          <a:p>
            <a:pPr indent="0" lvl="0" marL="0" rtl="0" algn="just">
              <a:spcBef>
                <a:spcPts val="1200"/>
              </a:spcBef>
              <a:spcAft>
                <a:spcPts val="1200"/>
              </a:spcAft>
              <a:buNone/>
            </a:pPr>
            <a:r>
              <a:t/>
            </a:r>
            <a:endParaRPr sz="20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5"/>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Use Jojoba Oil</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46" name="Google Shape;146;p15"/>
          <p:cNvSpPr txBox="1"/>
          <p:nvPr>
            <p:ph idx="1" type="body"/>
          </p:nvPr>
        </p:nvSpPr>
        <p:spPr>
          <a:xfrm>
            <a:off x="1297500" y="1307850"/>
            <a:ext cx="7038900" cy="31710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Jojoba oil is one of the best natural oils to use for your ears.  There are other natural oils you can use, but Jojoba oil is one of our favorites.</a:t>
            </a:r>
            <a:endParaRPr sz="20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6"/>
          <p:cNvSpPr txBox="1"/>
          <p:nvPr>
            <p:ph type="title"/>
          </p:nvPr>
        </p:nvSpPr>
        <p:spPr>
          <a:xfrm>
            <a:off x="1295425" y="405075"/>
            <a:ext cx="7550400" cy="1191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3000">
                <a:latin typeface="Calibri"/>
                <a:ea typeface="Calibri"/>
                <a:cs typeface="Calibri"/>
                <a:sym typeface="Calibri"/>
              </a:rPr>
              <a:t>Safe Materials</a:t>
            </a:r>
            <a:endParaRPr b="1" sz="3000">
              <a:latin typeface="Calibri"/>
              <a:ea typeface="Calibri"/>
              <a:cs typeface="Calibri"/>
              <a:sym typeface="Calibri"/>
            </a:endParaRPr>
          </a:p>
        </p:txBody>
      </p:sp>
      <p:sp>
        <p:nvSpPr>
          <p:cNvPr id="152" name="Google Shape;152;p16"/>
          <p:cNvSpPr txBox="1"/>
          <p:nvPr>
            <p:ph idx="1" type="body"/>
          </p:nvPr>
        </p:nvSpPr>
        <p:spPr>
          <a:xfrm>
            <a:off x="1245325" y="1343325"/>
            <a:ext cx="7038900" cy="27954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sz="2000">
                <a:latin typeface="Calibri"/>
                <a:ea typeface="Calibri"/>
                <a:cs typeface="Calibri"/>
                <a:sym typeface="Calibri"/>
              </a:rPr>
              <a:t>Plugs are made in hundreds of types of materials.  It is important to know that you should only be stretching your ears with a safe and sterile pair of plugs.</a:t>
            </a:r>
            <a:endParaRPr sz="20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Keep Your Ears Clean</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58" name="Google Shape;158;p17"/>
          <p:cNvSpPr txBox="1"/>
          <p:nvPr>
            <p:ph idx="1" type="body"/>
          </p:nvPr>
        </p:nvSpPr>
        <p:spPr>
          <a:xfrm>
            <a:off x="1297500" y="1307850"/>
            <a:ext cx="7038900" cy="29112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This seems obvious, but for some people, they just can't seem to keep this point through their heads.  You need to keep your ears clean. </a:t>
            </a:r>
            <a:endParaRPr sz="20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3000">
                <a:latin typeface="Calibri"/>
                <a:ea typeface="Calibri"/>
                <a:cs typeface="Calibri"/>
                <a:sym typeface="Calibri"/>
              </a:rPr>
              <a:t>Use The Taping Method</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a:p>
            <a:pPr indent="0" lvl="0" marL="0" rtl="0" algn="l">
              <a:spcBef>
                <a:spcPts val="0"/>
              </a:spcBef>
              <a:spcAft>
                <a:spcPts val="0"/>
              </a:spcAft>
              <a:buNone/>
            </a:pPr>
            <a:r>
              <a:t/>
            </a:r>
            <a:endParaRPr b="1" sz="3000">
              <a:latin typeface="Calibri"/>
              <a:ea typeface="Calibri"/>
              <a:cs typeface="Calibri"/>
              <a:sym typeface="Calibri"/>
            </a:endParaRPr>
          </a:p>
        </p:txBody>
      </p:sp>
      <p:sp>
        <p:nvSpPr>
          <p:cNvPr id="164" name="Google Shape;164;p18"/>
          <p:cNvSpPr txBox="1"/>
          <p:nvPr>
            <p:ph idx="1" type="body"/>
          </p:nvPr>
        </p:nvSpPr>
        <p:spPr>
          <a:xfrm>
            <a:off x="1297500" y="1307850"/>
            <a:ext cx="7038900" cy="2957400"/>
          </a:xfrm>
          <a:prstGeom prst="rect">
            <a:avLst/>
          </a:prstGeom>
        </p:spPr>
        <p:txBody>
          <a:bodyPr anchorCtr="0" anchor="t" bIns="91425" lIns="91425" spcFirstLastPara="1" rIns="91425" wrap="square" tIns="91425">
            <a:noAutofit/>
          </a:bodyPr>
          <a:lstStyle/>
          <a:p>
            <a:pPr indent="0" lvl="0" marL="0" rtl="0" algn="just">
              <a:spcBef>
                <a:spcPts val="0"/>
              </a:spcBef>
              <a:spcAft>
                <a:spcPts val="1200"/>
              </a:spcAft>
              <a:buNone/>
            </a:pPr>
            <a:r>
              <a:rPr lang="en-GB" sz="2000">
                <a:latin typeface="Calibri"/>
                <a:ea typeface="Calibri"/>
                <a:cs typeface="Calibri"/>
                <a:sym typeface="Calibri"/>
              </a:rPr>
              <a:t>Once you hit the 2 gauge size in your ears we recommend using the taping method to help stretch your ears.  This is a pretty simple method, but you need to make sure you use safe tape.</a:t>
            </a:r>
            <a:endParaRPr sz="20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GB" sz="3000">
                <a:latin typeface="Calibri"/>
                <a:ea typeface="Calibri"/>
                <a:cs typeface="Calibri"/>
                <a:sym typeface="Calibri"/>
              </a:rPr>
              <a:t>Thank You</a:t>
            </a:r>
            <a:endParaRPr b="1" sz="3000">
              <a:latin typeface="Calibri"/>
              <a:ea typeface="Calibri"/>
              <a:cs typeface="Calibri"/>
              <a:sym typeface="Calibri"/>
            </a:endParaRPr>
          </a:p>
        </p:txBody>
      </p:sp>
      <p:sp>
        <p:nvSpPr>
          <p:cNvPr id="170" name="Google Shape;170;p19"/>
          <p:cNvSpPr txBox="1"/>
          <p:nvPr>
            <p:ph idx="1" type="body"/>
          </p:nvPr>
        </p:nvSpPr>
        <p:spPr>
          <a:xfrm>
            <a:off x="1297500" y="15936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100">
                <a:latin typeface="Calibri"/>
                <a:ea typeface="Calibri"/>
                <a:cs typeface="Calibri"/>
                <a:sym typeface="Calibri"/>
              </a:rPr>
              <a:t>Website:</a:t>
            </a:r>
            <a:r>
              <a:rPr lang="en-GB" sz="1800">
                <a:latin typeface="Calibri"/>
                <a:ea typeface="Calibri"/>
                <a:cs typeface="Calibri"/>
                <a:sym typeface="Calibri"/>
              </a:rPr>
              <a:t> </a:t>
            </a:r>
            <a:r>
              <a:rPr lang="en-GB" sz="1800" u="sng">
                <a:solidFill>
                  <a:schemeClr val="hlink"/>
                </a:solidFill>
                <a:latin typeface="Arial"/>
                <a:ea typeface="Arial"/>
                <a:cs typeface="Arial"/>
                <a:sym typeface="Arial"/>
                <a:hlinkClick r:id="rId3"/>
              </a:rPr>
              <a:t>https://www.stretchitbodyjewellery.co.uk/</a:t>
            </a:r>
            <a:endParaRPr sz="24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