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stretchitbodyjewellery.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940300" cy="264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930">
                <a:latin typeface="Calibri"/>
                <a:ea typeface="Calibri"/>
                <a:cs typeface="Calibri"/>
                <a:sym typeface="Calibri"/>
              </a:rPr>
              <a:t>Ultimate Beginners Guide To Stretching Your Ears</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marR="0" rtl="0" algn="l">
              <a:lnSpc>
                <a:spcPct val="100000"/>
              </a:lnSpc>
              <a:spcBef>
                <a:spcPts val="0"/>
              </a:spcBef>
              <a:spcAft>
                <a:spcPts val="0"/>
              </a:spcAft>
              <a:buNone/>
            </a:pPr>
            <a:r>
              <a:rPr b="1" lang="en-GB" sz="3333">
                <a:latin typeface="Calibri"/>
                <a:ea typeface="Calibri"/>
                <a:cs typeface="Calibri"/>
                <a:sym typeface="Calibri"/>
              </a:rPr>
              <a:t>Ear </a:t>
            </a:r>
            <a:r>
              <a:rPr b="1" lang="en-GB" sz="3000">
                <a:latin typeface="Calibri"/>
                <a:ea typeface="Calibri"/>
                <a:cs typeface="Calibri"/>
                <a:sym typeface="Calibri"/>
              </a:rPr>
              <a:t>Piercing</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The first step of stretching your ears is to start with the initial piercing. Be sure to wait 3-4 months (or as long as your piercing needs) for the fresh piercing to fully heal. Infection or tearing can occur if you don’t wait for the piercing to fully heal. Once you have healed piercings, you are ready and prepared to start stretching! Be sure to oil the skin and take a hot bath to stretch the skin. </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Choose Your Ear Stretching Method</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If you are stretching your ear lobes from a small to medium size, using tapers is the most common method. After you get to 8mm and above, the taping method is a more manageable way to safely stretch, when you want to make larger jumps between sizes. </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300">
                <a:latin typeface="Calibri"/>
                <a:ea typeface="Calibri"/>
                <a:cs typeface="Calibri"/>
                <a:sym typeface="Calibri"/>
              </a:rPr>
              <a:t> Tools and Supplies </a:t>
            </a:r>
            <a:endParaRPr b="1" sz="3300">
              <a:latin typeface="Calibri"/>
              <a:ea typeface="Calibri"/>
              <a:cs typeface="Calibri"/>
              <a:sym typeface="Calibri"/>
            </a:endParaRPr>
          </a:p>
        </p:txBody>
      </p:sp>
      <p:sp>
        <p:nvSpPr>
          <p:cNvPr id="152" name="Google Shape;152;p16"/>
          <p:cNvSpPr txBox="1"/>
          <p:nvPr>
            <p:ph idx="1" type="body"/>
          </p:nvPr>
        </p:nvSpPr>
        <p:spPr>
          <a:xfrm>
            <a:off x="1349725" y="1563275"/>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Once your piercing is healed, you are ready to start stretching with the proper tools and supplies. You’ll need depending on your method of choice - tapers, PTFE tape, lubricant or oil safe for ears, antibacterial soap and your stretcher. </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Stretching </a:t>
            </a:r>
            <a:endParaRPr b="1" sz="3000">
              <a:latin typeface="Calibri"/>
              <a:ea typeface="Calibri"/>
              <a:cs typeface="Calibri"/>
              <a:sym typeface="Calibri"/>
            </a:endParaRPr>
          </a:p>
        </p:txBody>
      </p:sp>
      <p:sp>
        <p:nvSpPr>
          <p:cNvPr id="158" name="Google Shape;158;p17"/>
          <p:cNvSpPr txBox="1"/>
          <p:nvPr>
            <p:ph idx="1" type="body"/>
          </p:nvPr>
        </p:nvSpPr>
        <p:spPr>
          <a:xfrm>
            <a:off x="1297500" y="151032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Wash your hands and anything you’ll be using in your ear lobe with soap and water. This will keep the stretch clean and help to avoid unwanted infection. Choose a lubricant. You can use plant based lubricants like jojoba oil, vitamin e oil, coconut oil, or commercial-grade lubricants sold at your local piercing or jewelry shop. This will help reduce the risk of tearing when you use the taper.</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Care for Your Ears </a:t>
            </a:r>
            <a:endParaRPr b="1" sz="3000">
              <a:latin typeface="Calibri"/>
              <a:ea typeface="Calibri"/>
              <a:cs typeface="Calibri"/>
              <a:sym typeface="Calibri"/>
            </a:endParaRPr>
          </a:p>
        </p:txBody>
      </p:sp>
      <p:sp>
        <p:nvSpPr>
          <p:cNvPr id="164" name="Google Shape;164;p18"/>
          <p:cNvSpPr txBox="1"/>
          <p:nvPr>
            <p:ph idx="1" type="body"/>
          </p:nvPr>
        </p:nvSpPr>
        <p:spPr>
          <a:xfrm>
            <a:off x="1297500" y="161337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Even after you have stretched to your desired size and your ears have healed, you will need to take good care of your ears and keep them clean. Healed ears and plugs can have dead skin cells build up over time, so be sure to rinse and clean them in the shower. To improve blood circulation, gently massage your ears using your favorite oil to moisturize them at the same time.</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u="sng">
                <a:solidFill>
                  <a:schemeClr val="hlink"/>
                </a:solidFill>
                <a:latin typeface="Arial"/>
                <a:ea typeface="Arial"/>
                <a:cs typeface="Arial"/>
                <a:sym typeface="Arial"/>
                <a:hlinkClick r:id="rId3"/>
              </a:rPr>
              <a:t>https://www.stretchitbodyjewellery.co.uk/</a:t>
            </a:r>
            <a:endParaRPr sz="19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