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b88e74705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8b88e74705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8b88e7470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8b88e7470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8b88e74705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8b88e74705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8b88e74705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8b88e74705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6a7fab7b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6a7fab7b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8b88e74705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8b88e74705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onropes.co.uk/train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32400" y="1637325"/>
            <a:ext cx="5881200" cy="210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GB" sz="3930">
                <a:latin typeface="Calibri"/>
                <a:ea typeface="Calibri"/>
                <a:cs typeface="Calibri"/>
                <a:sym typeface="Calibri"/>
              </a:rPr>
              <a:t>Ultimate Beginners Guide Step By Step Paint Sprayer Training</a:t>
            </a:r>
            <a:endParaRPr b="1" sz="393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marR="0" rtl="0" algn="l">
              <a:lnSpc>
                <a:spcPct val="100000"/>
              </a:lnSpc>
              <a:spcBef>
                <a:spcPts val="0"/>
              </a:spcBef>
              <a:spcAft>
                <a:spcPts val="0"/>
              </a:spcAft>
              <a:buNone/>
            </a:pPr>
            <a:r>
              <a:rPr b="1" lang="en-GB" sz="3333">
                <a:latin typeface="Calibri"/>
                <a:ea typeface="Calibri"/>
                <a:cs typeface="Calibri"/>
                <a:sym typeface="Calibri"/>
              </a:rPr>
              <a:t>The Gun</a:t>
            </a:r>
            <a:endParaRPr b="1" sz="3000">
              <a:latin typeface="Calibri"/>
              <a:ea typeface="Calibri"/>
              <a:cs typeface="Calibri"/>
              <a:sym typeface="Calibri"/>
            </a:endParaRPr>
          </a:p>
        </p:txBody>
      </p:sp>
      <p:sp>
        <p:nvSpPr>
          <p:cNvPr id="140" name="Google Shape;140;p14"/>
          <p:cNvSpPr txBox="1"/>
          <p:nvPr>
            <p:ph idx="1" type="body"/>
          </p:nvPr>
        </p:nvSpPr>
        <p:spPr>
          <a:xfrm>
            <a:off x="119415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This particular type of gun is called a gravity feed or cup gun. It means the paint cup is above the gun and gravity allows the paint to go into the gun. There are a few different types of guns, but this type is my favorite.</a:t>
            </a:r>
            <a:endParaRPr sz="20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Fluid and Material</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46" name="Google Shape;146;p15"/>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All paints need to be thinned down to be able to make its way through the paint sprayer.</a:t>
            </a: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3300">
                <a:latin typeface="Calibri"/>
                <a:ea typeface="Calibri"/>
                <a:cs typeface="Calibri"/>
                <a:sym typeface="Calibri"/>
              </a:rPr>
              <a:t>Fan and Pattern</a:t>
            </a:r>
            <a:endParaRPr b="1" sz="3300">
              <a:latin typeface="Calibri"/>
              <a:ea typeface="Calibri"/>
              <a:cs typeface="Calibri"/>
              <a:sym typeface="Calibri"/>
            </a:endParaRPr>
          </a:p>
        </p:txBody>
      </p:sp>
      <p:sp>
        <p:nvSpPr>
          <p:cNvPr id="152" name="Google Shape;152;p16"/>
          <p:cNvSpPr txBox="1"/>
          <p:nvPr>
            <p:ph idx="1" type="body"/>
          </p:nvPr>
        </p:nvSpPr>
        <p:spPr>
          <a:xfrm>
            <a:off x="1349725" y="1563275"/>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sz="2000">
                <a:latin typeface="Calibri"/>
                <a:ea typeface="Calibri"/>
                <a:cs typeface="Calibri"/>
                <a:sym typeface="Calibri"/>
              </a:rPr>
              <a:t>Sometimes the fan is referred to as a spreader, but most people call it a fan. The fan determines the width of the spray. Set the gun to a wide fan for larger pieces to be sprayed and smaller fan for smaller pieces.</a:t>
            </a:r>
            <a:endParaRPr sz="2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Testing Before Spraying and Time to Spray</a:t>
            </a:r>
            <a:endParaRPr b="1" sz="3000">
              <a:latin typeface="Calibri"/>
              <a:ea typeface="Calibri"/>
              <a:cs typeface="Calibri"/>
              <a:sym typeface="Calibri"/>
            </a:endParaRPr>
          </a:p>
        </p:txBody>
      </p:sp>
      <p:sp>
        <p:nvSpPr>
          <p:cNvPr id="158" name="Google Shape;158;p17"/>
          <p:cNvSpPr txBox="1"/>
          <p:nvPr>
            <p:ph idx="1" type="body"/>
          </p:nvPr>
        </p:nvSpPr>
        <p:spPr>
          <a:xfrm>
            <a:off x="1297500" y="1510325"/>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You continually favor to do a check spray on a piece of paper/cardboard/wood so you can regulate your air, fluid, or fan knobs. Also, this offers you the probability to make certain your paint used to be blended suitable earlier than you soar proper into your project.</a:t>
            </a:r>
            <a:endParaRPr sz="2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Clean up</a:t>
            </a:r>
            <a:endParaRPr b="1" sz="3000">
              <a:latin typeface="Calibri"/>
              <a:ea typeface="Calibri"/>
              <a:cs typeface="Calibri"/>
              <a:sym typeface="Calibri"/>
            </a:endParaRPr>
          </a:p>
        </p:txBody>
      </p:sp>
      <p:sp>
        <p:nvSpPr>
          <p:cNvPr id="164" name="Google Shape;164;p18"/>
          <p:cNvSpPr txBox="1"/>
          <p:nvPr>
            <p:ph idx="1" type="body"/>
          </p:nvPr>
        </p:nvSpPr>
        <p:spPr>
          <a:xfrm>
            <a:off x="1297500" y="1613375"/>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Cleaning your gun is a bit of a pain, but definitely necessary! Remove the needle, air cap, fluid cap, and paint cup. The fluid cap is usually difficult to remove and requires a wrench.</a:t>
            </a:r>
            <a:endParaRPr sz="20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sz="3000">
                <a:latin typeface="Calibri"/>
                <a:ea typeface="Calibri"/>
                <a:cs typeface="Calibri"/>
                <a:sym typeface="Calibri"/>
              </a:rPr>
              <a:t>Thank You</a:t>
            </a:r>
            <a:endParaRPr b="1" sz="3000">
              <a:latin typeface="Calibri"/>
              <a:ea typeface="Calibri"/>
              <a:cs typeface="Calibri"/>
              <a:sym typeface="Calibri"/>
            </a:endParaRPr>
          </a:p>
        </p:txBody>
      </p:sp>
      <p:sp>
        <p:nvSpPr>
          <p:cNvPr id="170" name="Google Shape;170;p19"/>
          <p:cNvSpPr txBox="1"/>
          <p:nvPr>
            <p:ph idx="1" type="body"/>
          </p:nvPr>
        </p:nvSpPr>
        <p:spPr>
          <a:xfrm>
            <a:off x="1297500" y="15936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latin typeface="Calibri"/>
                <a:ea typeface="Calibri"/>
                <a:cs typeface="Calibri"/>
                <a:sym typeface="Calibri"/>
              </a:rPr>
              <a:t>Website:</a:t>
            </a:r>
            <a:r>
              <a:rPr lang="en-GB" sz="1800">
                <a:latin typeface="Calibri"/>
                <a:ea typeface="Calibri"/>
                <a:cs typeface="Calibri"/>
                <a:sym typeface="Calibri"/>
              </a:rPr>
              <a:t> </a:t>
            </a:r>
            <a:r>
              <a:rPr lang="en-GB" sz="1900" u="sng">
                <a:solidFill>
                  <a:schemeClr val="hlink"/>
                </a:solidFill>
                <a:latin typeface="Arial"/>
                <a:ea typeface="Arial"/>
                <a:cs typeface="Arial"/>
                <a:sym typeface="Arial"/>
                <a:hlinkClick r:id="rId3"/>
              </a:rPr>
              <a:t>https://www.onropes.co.uk/training/</a:t>
            </a:r>
            <a:endParaRPr sz="25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