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8b88e74705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8b88e74705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8b88e74705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8b88e74705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8b88e74705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8b88e74705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8b88e74705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8b88e74705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6a7fab7b6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6a7fab7b6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8b88e74705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8b88e74705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mcdsystems.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775" y="1630600"/>
            <a:ext cx="5443800" cy="2168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4222">
                <a:latin typeface="Calibri"/>
                <a:ea typeface="Calibri"/>
                <a:cs typeface="Calibri"/>
                <a:sym typeface="Calibri"/>
              </a:rPr>
              <a:t>Ultimate Guide To Software Development  </a:t>
            </a:r>
            <a:endParaRPr b="1" sz="4222">
              <a:latin typeface="Calibri"/>
              <a:ea typeface="Calibri"/>
              <a:cs typeface="Calibri"/>
              <a:sym typeface="Calibri"/>
            </a:endParaRPr>
          </a:p>
          <a:p>
            <a:pPr indent="0" lvl="0" marL="0" rtl="0" algn="l">
              <a:spcBef>
                <a:spcPts val="0"/>
              </a:spcBef>
              <a:spcAft>
                <a:spcPts val="0"/>
              </a:spcAft>
              <a:buNone/>
            </a:pPr>
            <a:r>
              <a:t/>
            </a:r>
            <a:endParaRPr b="1" sz="4222">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sz="3177">
                <a:latin typeface="Calibri"/>
                <a:ea typeface="Calibri"/>
                <a:cs typeface="Calibri"/>
                <a:sym typeface="Calibri"/>
              </a:rPr>
              <a:t>From Concept To Launch: A Comprehensive Guide To Software Development</a:t>
            </a:r>
            <a:endParaRPr b="1" sz="3177">
              <a:latin typeface="Calibri"/>
              <a:ea typeface="Calibri"/>
              <a:cs typeface="Calibri"/>
              <a:sym typeface="Calibri"/>
            </a:endParaRPr>
          </a:p>
        </p:txBody>
      </p:sp>
      <p:sp>
        <p:nvSpPr>
          <p:cNvPr id="140" name="Google Shape;140;p14"/>
          <p:cNvSpPr txBox="1"/>
          <p:nvPr>
            <p:ph idx="1" type="body"/>
          </p:nvPr>
        </p:nvSpPr>
        <p:spPr>
          <a:xfrm>
            <a:off x="1140850" y="1552375"/>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Software development is an intricate process that requires a great deal of planning, dedication, and expertise. From ideation to launch, every stage of software development plays a crucial role in ensuring that the final product is top-notch. Whether you're a seasoned developer or a business owner looking to create your first software product, knowing how to navigate the development process is essential. </a:t>
            </a:r>
            <a:endParaRPr sz="20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sz="3000">
                <a:latin typeface="Calibri"/>
                <a:ea typeface="Calibri"/>
                <a:cs typeface="Calibri"/>
                <a:sym typeface="Calibri"/>
              </a:rPr>
              <a:t>Understanding The Software Development Life Cycle (SDLC)</a:t>
            </a:r>
            <a:endParaRPr b="1" sz="3000">
              <a:latin typeface="Calibri"/>
              <a:ea typeface="Calibri"/>
              <a:cs typeface="Calibri"/>
              <a:sym typeface="Calibri"/>
            </a:endParaRPr>
          </a:p>
        </p:txBody>
      </p:sp>
      <p:sp>
        <p:nvSpPr>
          <p:cNvPr id="146" name="Google Shape;146;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The software development life cycle (SDLC) is a process used by developers to design, develop, and maintain high-quality software. It consists of several stages, each of which plays an essential role in ensuring that the final product meets the client's requirements and exceeds their expectations. </a:t>
            </a: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sz="3000">
                <a:latin typeface="Calibri"/>
                <a:ea typeface="Calibri"/>
                <a:cs typeface="Calibri"/>
                <a:sym typeface="Calibri"/>
              </a:rPr>
              <a:t>The Importance Of Planning And Defining Project Requirements</a:t>
            </a:r>
            <a:endParaRPr b="1" sz="3000">
              <a:latin typeface="Calibri"/>
              <a:ea typeface="Calibri"/>
              <a:cs typeface="Calibri"/>
              <a:sym typeface="Calibri"/>
            </a:endParaRPr>
          </a:p>
        </p:txBody>
      </p:sp>
      <p:sp>
        <p:nvSpPr>
          <p:cNvPr id="152" name="Google Shape;152;p16"/>
          <p:cNvSpPr txBox="1"/>
          <p:nvPr>
            <p:ph idx="1" type="body"/>
          </p:nvPr>
        </p:nvSpPr>
        <p:spPr>
          <a:xfrm>
            <a:off x="1349725" y="1563275"/>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sz="2000">
                <a:latin typeface="Calibri"/>
                <a:ea typeface="Calibri"/>
                <a:cs typeface="Calibri"/>
                <a:sym typeface="Calibri"/>
              </a:rPr>
              <a:t>The planning stage of software development is critical in ensuring that the final product meets the client's expectations. During this stage, the development team works closely with the client to define the project's objectives, scope, and requirements. Defining project requirements is also essential during the planning stage. </a:t>
            </a:r>
            <a:endParaRPr sz="20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sz="3000">
                <a:latin typeface="Calibri"/>
                <a:ea typeface="Calibri"/>
                <a:cs typeface="Calibri"/>
                <a:sym typeface="Calibri"/>
              </a:rPr>
              <a:t>Designing The User Interface</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58" name="Google Shape;158;p17"/>
          <p:cNvSpPr txBox="1"/>
          <p:nvPr>
            <p:ph idx="1" type="body"/>
          </p:nvPr>
        </p:nvSpPr>
        <p:spPr>
          <a:xfrm>
            <a:off x="1297500" y="1308575"/>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The user interface (UI) is an essential component of any software product. It's part of the software that the user interacts with, and it plays a critical role in determining the user experience (UX). During the design phase of software development, the development team creates a detailed design of the software's UI.</a:t>
            </a:r>
            <a:endParaRPr sz="2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sz="3000">
                <a:latin typeface="Calibri"/>
                <a:ea typeface="Calibri"/>
                <a:cs typeface="Calibri"/>
                <a:sym typeface="Calibri"/>
              </a:rPr>
              <a:t>The Development Phase: Coding And Testing</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64" name="Google Shape;164;p18"/>
          <p:cNvSpPr txBox="1"/>
          <p:nvPr>
            <p:ph idx="1" type="body"/>
          </p:nvPr>
        </p:nvSpPr>
        <p:spPr>
          <a:xfrm>
            <a:off x="1297500" y="1308575"/>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The development phase is where the software starts to take shape. During this phase, the development team begins coding and testing the software. The team uses the project plan and requirements defined during the planning stage to guide their work. The coding process involves writing code in the programming language(s) defined in the project plan. </a:t>
            </a:r>
            <a:endParaRPr sz="20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sz="3000">
                <a:latin typeface="Calibri"/>
                <a:ea typeface="Calibri"/>
                <a:cs typeface="Calibri"/>
                <a:sym typeface="Calibri"/>
              </a:rPr>
              <a:t>Thank You</a:t>
            </a:r>
            <a:endParaRPr b="1" sz="3000">
              <a:latin typeface="Calibri"/>
              <a:ea typeface="Calibri"/>
              <a:cs typeface="Calibri"/>
              <a:sym typeface="Calibri"/>
            </a:endParaRPr>
          </a:p>
        </p:txBody>
      </p:sp>
      <p:sp>
        <p:nvSpPr>
          <p:cNvPr id="170" name="Google Shape;170;p19"/>
          <p:cNvSpPr txBox="1"/>
          <p:nvPr>
            <p:ph idx="1" type="body"/>
          </p:nvPr>
        </p:nvSpPr>
        <p:spPr>
          <a:xfrm>
            <a:off x="1297500" y="15936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100">
                <a:latin typeface="Calibri"/>
                <a:ea typeface="Calibri"/>
                <a:cs typeface="Calibri"/>
                <a:sym typeface="Calibri"/>
              </a:rPr>
              <a:t>Website:</a:t>
            </a:r>
            <a:r>
              <a:rPr lang="en-GB" sz="1800">
                <a:latin typeface="Calibri"/>
                <a:ea typeface="Calibri"/>
                <a:cs typeface="Calibri"/>
                <a:sym typeface="Calibri"/>
              </a:rPr>
              <a:t> </a:t>
            </a:r>
            <a:r>
              <a:rPr lang="en-GB" sz="1800" u="sng">
                <a:solidFill>
                  <a:schemeClr val="hlink"/>
                </a:solidFill>
                <a:latin typeface="Arial"/>
                <a:ea typeface="Arial"/>
                <a:cs typeface="Arial"/>
                <a:sym typeface="Arial"/>
                <a:hlinkClick r:id="rId3"/>
              </a:rPr>
              <a:t>https://mcdsystems.co.uk/</a:t>
            </a:r>
            <a:endParaRPr sz="18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