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74727b6812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74727b6812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74727b6812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74727b6812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74727b6812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74727b6812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74727b6812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74727b6812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74727b6812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74727b6812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74727b6812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74727b6812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stretchitbodyjewellery.co.uk/collections/septu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2700"/>
            <a:ext cx="5017500" cy="1882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en" sz="3600"/>
              <a:t>The Ultimate Guide To Septum Ring Styles</a:t>
            </a:r>
            <a:endParaRPr b="1" sz="3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844">
                <a:latin typeface="Calibri"/>
                <a:ea typeface="Calibri"/>
                <a:cs typeface="Calibri"/>
                <a:sym typeface="Calibri"/>
              </a:rPr>
              <a:t>Circular Barbell</a:t>
            </a:r>
            <a:endParaRPr b="1" sz="2844">
              <a:latin typeface="Calibri"/>
              <a:ea typeface="Calibri"/>
              <a:cs typeface="Calibri"/>
              <a:sym typeface="Calibri"/>
            </a:endParaRPr>
          </a:p>
        </p:txBody>
      </p:sp>
      <p:sp>
        <p:nvSpPr>
          <p:cNvPr id="140" name="Google Shape;140;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800">
                <a:latin typeface="Calibri"/>
                <a:ea typeface="Calibri"/>
                <a:cs typeface="Calibri"/>
                <a:sym typeface="Calibri"/>
              </a:rPr>
              <a:t>One of the most popular choices, circular barbells feature a horseshoe-shaped bar that can be flipped up or down within the septum. They come in a range of materials, including stainless steel, titanium, and gold, and offer versatility in terms of bead or decorative end options.</a:t>
            </a:r>
            <a:endParaRPr sz="18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844">
                <a:latin typeface="Calibri"/>
                <a:ea typeface="Calibri"/>
                <a:cs typeface="Calibri"/>
                <a:sym typeface="Calibri"/>
              </a:rPr>
              <a:t>Captive Bead Ring (CBR)</a:t>
            </a:r>
            <a:endParaRPr b="1" sz="2844">
              <a:latin typeface="Calibri"/>
              <a:ea typeface="Calibri"/>
              <a:cs typeface="Calibri"/>
              <a:sym typeface="Calibri"/>
            </a:endParaRPr>
          </a:p>
        </p:txBody>
      </p:sp>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800">
                <a:latin typeface="Calibri"/>
                <a:ea typeface="Calibri"/>
                <a:cs typeface="Calibri"/>
                <a:sym typeface="Calibri"/>
              </a:rPr>
              <a:t>CBRs consist of a circular ring with a removable bead or ball that is held in place by the tension of the ring. This classic style offers simplicity and can be customized with different bead designs, including gemstones, spikes, or charms.</a:t>
            </a:r>
            <a:endParaRPr sz="18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844">
                <a:latin typeface="Calibri"/>
                <a:ea typeface="Calibri"/>
                <a:cs typeface="Calibri"/>
                <a:sym typeface="Calibri"/>
              </a:rPr>
              <a:t>Seamless Ring</a:t>
            </a:r>
            <a:endParaRPr b="1" sz="2844">
              <a:latin typeface="Calibri"/>
              <a:ea typeface="Calibri"/>
              <a:cs typeface="Calibri"/>
              <a:sym typeface="Calibri"/>
            </a:endParaRPr>
          </a:p>
        </p:txBody>
      </p:sp>
      <p:sp>
        <p:nvSpPr>
          <p:cNvPr id="152" name="Google Shape;152;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800">
                <a:latin typeface="Calibri"/>
                <a:ea typeface="Calibri"/>
                <a:cs typeface="Calibri"/>
                <a:sym typeface="Calibri"/>
              </a:rPr>
              <a:t>Sleek and understated, seamless rings create a smooth and continuous look when worn in the septum. They lack a visible break or opening, making them appear as a seamless circle. Seamless rings are available in various gauges and diameters, allowing for a perfect fit.</a:t>
            </a:r>
            <a:endParaRPr sz="18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844">
                <a:latin typeface="Calibri"/>
                <a:ea typeface="Calibri"/>
                <a:cs typeface="Calibri"/>
                <a:sym typeface="Calibri"/>
              </a:rPr>
              <a:t>Clicker Ring</a:t>
            </a:r>
            <a:endParaRPr b="1" sz="2844">
              <a:latin typeface="Calibri"/>
              <a:ea typeface="Calibri"/>
              <a:cs typeface="Calibri"/>
              <a:sym typeface="Calibri"/>
            </a:endParaRPr>
          </a:p>
        </p:txBody>
      </p:sp>
      <p:sp>
        <p:nvSpPr>
          <p:cNvPr id="158" name="Google Shape;158;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800">
                <a:latin typeface="Calibri"/>
                <a:ea typeface="Calibri"/>
                <a:cs typeface="Calibri"/>
                <a:sym typeface="Calibri"/>
              </a:rPr>
              <a:t>Designed for convenience, clicker rings feature a hinged mechanism that allows for easy opening and closing. They often come in intricate designs, incorporating gemstones, filigree work, or unique patterns. Clicker rings offer a balance between style and ease of use.</a:t>
            </a:r>
            <a:endParaRPr sz="18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t/>
            </a:r>
            <a:endParaRPr b="1" sz="2560">
              <a:latin typeface="Calibri"/>
              <a:ea typeface="Calibri"/>
              <a:cs typeface="Calibri"/>
              <a:sym typeface="Calibri"/>
            </a:endParaRPr>
          </a:p>
          <a:p>
            <a:pPr indent="0" lvl="0" marL="0" rtl="0" algn="l">
              <a:spcBef>
                <a:spcPts val="0"/>
              </a:spcBef>
              <a:spcAft>
                <a:spcPts val="0"/>
              </a:spcAft>
              <a:buSzPts val="990"/>
              <a:buNone/>
            </a:pPr>
            <a:r>
              <a:rPr b="1" lang="en" sz="2560">
                <a:latin typeface="Calibri"/>
                <a:ea typeface="Calibri"/>
                <a:cs typeface="Calibri"/>
                <a:sym typeface="Calibri"/>
              </a:rPr>
              <a:t>Dangle Septum Ring</a:t>
            </a:r>
            <a:endParaRPr b="1" sz="2560">
              <a:latin typeface="Calibri"/>
              <a:ea typeface="Calibri"/>
              <a:cs typeface="Calibri"/>
              <a:sym typeface="Calibri"/>
            </a:endParaRPr>
          </a:p>
        </p:txBody>
      </p:sp>
      <p:sp>
        <p:nvSpPr>
          <p:cNvPr id="164" name="Google Shape;164;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800">
                <a:latin typeface="Calibri"/>
                <a:ea typeface="Calibri"/>
                <a:cs typeface="Calibri"/>
                <a:sym typeface="Calibri"/>
              </a:rPr>
              <a:t>Dangle septum ring is a new styles, very popular among people. There are dangles below the septum ring barbell, the dangles can be gemstones, flowers, stars, moons, and any other designs that is small, can be used as dangle, and not effect the piercing.</a:t>
            </a:r>
            <a:endParaRPr sz="18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4011">
                <a:latin typeface="Calibri"/>
                <a:ea typeface="Calibri"/>
                <a:cs typeface="Calibri"/>
                <a:sym typeface="Calibri"/>
              </a:rPr>
              <a:t>Thank</a:t>
            </a:r>
            <a:r>
              <a:rPr b="1" lang="en" sz="4011">
                <a:latin typeface="Calibri"/>
                <a:ea typeface="Calibri"/>
                <a:cs typeface="Calibri"/>
                <a:sym typeface="Calibri"/>
              </a:rPr>
              <a:t> You</a:t>
            </a:r>
            <a:endParaRPr b="1" sz="4011">
              <a:latin typeface="Calibri"/>
              <a:ea typeface="Calibri"/>
              <a:cs typeface="Calibri"/>
              <a:sym typeface="Calibri"/>
            </a:endParaRPr>
          </a:p>
        </p:txBody>
      </p:sp>
      <p:sp>
        <p:nvSpPr>
          <p:cNvPr id="170" name="Google Shape;170;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1600">
                <a:latin typeface="Calibri"/>
                <a:ea typeface="Calibri"/>
                <a:cs typeface="Calibri"/>
                <a:sym typeface="Calibri"/>
              </a:rPr>
              <a:t>Website: </a:t>
            </a:r>
            <a:r>
              <a:rPr lang="en" sz="1600" u="sng">
                <a:solidFill>
                  <a:schemeClr val="hlink"/>
                </a:solidFill>
                <a:latin typeface="Calibri"/>
                <a:ea typeface="Calibri"/>
                <a:cs typeface="Calibri"/>
                <a:sym typeface="Calibri"/>
                <a:hlinkClick r:id="rId3"/>
              </a:rPr>
              <a:t>https://www.stretchitbodyjewellery.co.uk/collections/septum</a:t>
            </a:r>
            <a:endParaRPr sz="22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