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Montserrat"/>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bold.fntdata"/><Relationship Id="rId14" Type="http://schemas.openxmlformats.org/officeDocument/2006/relationships/font" Target="fonts/Montserrat-regular.fntdata"/><Relationship Id="rId17" Type="http://schemas.openxmlformats.org/officeDocument/2006/relationships/font" Target="fonts/Montserrat-boldItalic.fntdata"/><Relationship Id="rId16" Type="http://schemas.openxmlformats.org/officeDocument/2006/relationships/font" Target="fonts/Montserrat-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3ec25f6a27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3ec25f6a27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3ec25f6a27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3ec25f6a27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3ec25f6a27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3ec25f6a27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3ec25f6a27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3ec25f6a27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3ec25f6a27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3ec25f6a27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3ec25f6a27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3ec25f6a27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3ec25f6a27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23ec25f6a27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hampergifts.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845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3700">
                <a:latin typeface="Calibri"/>
                <a:ea typeface="Calibri"/>
                <a:cs typeface="Calibri"/>
                <a:sym typeface="Calibri"/>
              </a:rPr>
              <a:t>The Ultimate Guide To Choosing The Gift Hamper</a:t>
            </a:r>
            <a:endParaRPr b="1" sz="370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rPr b="1" lang="en" sz="2733">
                <a:latin typeface="Calibri"/>
                <a:ea typeface="Calibri"/>
                <a:cs typeface="Calibri"/>
                <a:sym typeface="Calibri"/>
              </a:rPr>
              <a:t>Different Types Of Hampers For Various Occasions</a:t>
            </a:r>
            <a:endParaRPr b="1" sz="2733">
              <a:latin typeface="Calibri"/>
              <a:ea typeface="Calibri"/>
              <a:cs typeface="Calibri"/>
              <a:sym typeface="Calibri"/>
            </a:endParaRPr>
          </a:p>
        </p:txBody>
      </p:sp>
      <p:sp>
        <p:nvSpPr>
          <p:cNvPr id="140" name="Google Shape;140;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fontScale="47500"/>
          </a:bodyPr>
          <a:lstStyle/>
          <a:p>
            <a:pPr indent="0" lvl="0" marL="0" rtl="0" algn="just">
              <a:spcBef>
                <a:spcPts val="0"/>
              </a:spcBef>
              <a:spcAft>
                <a:spcPts val="0"/>
              </a:spcAft>
              <a:buNone/>
            </a:pPr>
            <a:r>
              <a:rPr lang="en" sz="3725">
                <a:latin typeface="Calibri"/>
                <a:ea typeface="Calibri"/>
                <a:cs typeface="Calibri"/>
                <a:sym typeface="Calibri"/>
              </a:rPr>
              <a:t>When it comes to choosing the perfect hamper, it's important to consider the occasion and the recipient's preferences. There are different types of hampers available for various occasions, ensuring that you find the perfect fit. For birthdays and celebrations, you can opt for a hamper filled with gourmet treats and indulgent sweets. These hampers are perfect for satisfying the taste buds of the celebrant and adding a touch of luxury to their special day. </a:t>
            </a:r>
            <a:endParaRPr sz="3725">
              <a:latin typeface="Calibri"/>
              <a:ea typeface="Calibri"/>
              <a:cs typeface="Calibri"/>
              <a:sym typeface="Calibri"/>
            </a:endParaRPr>
          </a:p>
          <a:p>
            <a:pPr indent="0" lvl="0" marL="0" rtl="0" algn="l">
              <a:spcBef>
                <a:spcPts val="1200"/>
              </a:spcBef>
              <a:spcAft>
                <a:spcPts val="0"/>
              </a:spcAft>
              <a:buNone/>
            </a:pPr>
            <a:r>
              <a:t/>
            </a:r>
            <a:endParaRPr>
              <a:latin typeface="Calibri"/>
              <a:ea typeface="Calibri"/>
              <a:cs typeface="Calibri"/>
              <a:sym typeface="Calibri"/>
            </a:endParaRPr>
          </a:p>
          <a:p>
            <a:pPr indent="0" lvl="0" marL="0" rtl="0" algn="l">
              <a:spcBef>
                <a:spcPts val="1200"/>
              </a:spcBef>
              <a:spcAft>
                <a:spcPts val="1200"/>
              </a:spcAft>
              <a:buNone/>
            </a:pPr>
            <a:r>
              <a:t/>
            </a:r>
            <a:endParaRPr>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5"/>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733">
                <a:latin typeface="Calibri"/>
                <a:ea typeface="Calibri"/>
                <a:cs typeface="Calibri"/>
                <a:sym typeface="Calibri"/>
              </a:rPr>
              <a:t>Factors To Consider When Choosing A Hamper</a:t>
            </a:r>
            <a:endParaRPr b="1" sz="2733">
              <a:latin typeface="Calibri"/>
              <a:ea typeface="Calibri"/>
              <a:cs typeface="Calibri"/>
              <a:sym typeface="Calibri"/>
            </a:endParaRPr>
          </a:p>
        </p:txBody>
      </p:sp>
      <p:sp>
        <p:nvSpPr>
          <p:cNvPr id="146" name="Google Shape;146;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lnSpcReduction="10000"/>
          </a:bodyPr>
          <a:lstStyle/>
          <a:p>
            <a:pPr indent="0" lvl="0" marL="0" rtl="0" algn="just">
              <a:spcBef>
                <a:spcPts val="0"/>
              </a:spcBef>
              <a:spcAft>
                <a:spcPts val="0"/>
              </a:spcAft>
              <a:buNone/>
            </a:pPr>
            <a:r>
              <a:rPr lang="en" sz="1791">
                <a:latin typeface="Calibri"/>
                <a:ea typeface="Calibri"/>
                <a:cs typeface="Calibri"/>
                <a:sym typeface="Calibri"/>
              </a:rPr>
              <a:t>Choosing the right hamper involves considering several factors. Firstly, think about the occasion and the recipient's preferences. Are they a foodie who would appreciate gourmet treats, or do they prefer pampering themselves with luxurious bath products? Understanding their likes and dislikes will help you select a hamper that they will truly enjoy. Secondly, consider the recipient's personality.</a:t>
            </a:r>
            <a:endParaRPr sz="1791">
              <a:latin typeface="Calibri"/>
              <a:ea typeface="Calibri"/>
              <a:cs typeface="Calibri"/>
              <a:sym typeface="Calibri"/>
            </a:endParaRPr>
          </a:p>
          <a:p>
            <a:pPr indent="0" lvl="0" marL="0" rtl="0" algn="l">
              <a:spcBef>
                <a:spcPts val="1200"/>
              </a:spcBef>
              <a:spcAft>
                <a:spcPts val="0"/>
              </a:spcAft>
              <a:buNone/>
            </a:pPr>
            <a:r>
              <a:t/>
            </a:r>
            <a:endParaRPr sz="1900">
              <a:latin typeface="Calibri"/>
              <a:ea typeface="Calibri"/>
              <a:cs typeface="Calibri"/>
              <a:sym typeface="Calibri"/>
            </a:endParaRPr>
          </a:p>
          <a:p>
            <a:pPr indent="0" lvl="0" marL="0" rtl="0" algn="l">
              <a:spcBef>
                <a:spcPts val="1200"/>
              </a:spcBef>
              <a:spcAft>
                <a:spcPts val="1200"/>
              </a:spcAft>
              <a:buNone/>
            </a:pPr>
            <a:r>
              <a:t/>
            </a:r>
            <a:endParaRPr sz="19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6"/>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733">
                <a:latin typeface="Calibri"/>
                <a:ea typeface="Calibri"/>
                <a:cs typeface="Calibri"/>
                <a:sym typeface="Calibri"/>
              </a:rPr>
              <a:t>Hampers For Birthdays And Celebrations</a:t>
            </a:r>
            <a:endParaRPr b="1" sz="2733">
              <a:latin typeface="Calibri"/>
              <a:ea typeface="Calibri"/>
              <a:cs typeface="Calibri"/>
              <a:sym typeface="Calibri"/>
            </a:endParaRPr>
          </a:p>
        </p:txBody>
      </p:sp>
      <p:sp>
        <p:nvSpPr>
          <p:cNvPr id="152" name="Google Shape;152;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fontScale="85000"/>
          </a:bodyPr>
          <a:lstStyle/>
          <a:p>
            <a:pPr indent="0" lvl="0" marL="0" rtl="0" algn="just">
              <a:spcBef>
                <a:spcPts val="0"/>
              </a:spcBef>
              <a:spcAft>
                <a:spcPts val="0"/>
              </a:spcAft>
              <a:buNone/>
            </a:pPr>
            <a:r>
              <a:rPr lang="en" sz="2108">
                <a:latin typeface="Calibri"/>
                <a:ea typeface="Calibri"/>
                <a:cs typeface="Calibri"/>
                <a:sym typeface="Calibri"/>
              </a:rPr>
              <a:t>Birthdays and celebrations are the perfect occasions to show someone how much you care. A hamper filled with gourmet treats, indulgent sweets, and a personalised birthday message is sure to make their day extra special. Consider including their favorite snacks, a selection of artisan chocolates, and a bottle of premium olive oil. You can also add a small birthday cake or cupcakes for an added touch of sweetness.</a:t>
            </a:r>
            <a:endParaRPr sz="2108">
              <a:latin typeface="Calibri"/>
              <a:ea typeface="Calibri"/>
              <a:cs typeface="Calibri"/>
              <a:sym typeface="Calibri"/>
            </a:endParaRPr>
          </a:p>
          <a:p>
            <a:pPr indent="0" lvl="0" marL="0" rtl="0" algn="l">
              <a:spcBef>
                <a:spcPts val="1200"/>
              </a:spcBef>
              <a:spcAft>
                <a:spcPts val="0"/>
              </a:spcAft>
              <a:buNone/>
            </a:pPr>
            <a:r>
              <a:t/>
            </a:r>
            <a:endParaRPr sz="1700">
              <a:latin typeface="Calibri"/>
              <a:ea typeface="Calibri"/>
              <a:cs typeface="Calibri"/>
              <a:sym typeface="Calibri"/>
            </a:endParaRPr>
          </a:p>
          <a:p>
            <a:pPr indent="0" lvl="0" marL="0" rtl="0" algn="l">
              <a:spcBef>
                <a:spcPts val="1200"/>
              </a:spcBef>
              <a:spcAft>
                <a:spcPts val="1200"/>
              </a:spcAft>
              <a:buNone/>
            </a:pPr>
            <a:r>
              <a:t/>
            </a:r>
            <a:endParaRPr sz="17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7"/>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733">
                <a:latin typeface="Calibri"/>
                <a:ea typeface="Calibri"/>
                <a:cs typeface="Calibri"/>
                <a:sym typeface="Calibri"/>
              </a:rPr>
              <a:t>Hampers For Weddings And Anniversaries</a:t>
            </a:r>
            <a:endParaRPr b="1" sz="2733">
              <a:latin typeface="Calibri"/>
              <a:ea typeface="Calibri"/>
              <a:cs typeface="Calibri"/>
              <a:sym typeface="Calibri"/>
            </a:endParaRPr>
          </a:p>
        </p:txBody>
      </p:sp>
      <p:sp>
        <p:nvSpPr>
          <p:cNvPr id="158" name="Google Shape;158;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 sz="1770">
                <a:latin typeface="Calibri"/>
                <a:ea typeface="Calibri"/>
                <a:cs typeface="Calibri"/>
                <a:sym typeface="Calibri"/>
              </a:rPr>
              <a:t>Weddings and anniversaries are milestones to be celebrated and cherished. A hamper can be the perfect gift to congratulate the couple and wish them a lifetime of happiness. Consider including an aged balsamic vinegar or a truffle oil. You can also add gourmet snacks and chocolates for them to enjoy during their honeymoon or romantic evenings together. </a:t>
            </a:r>
            <a:endParaRPr sz="1770">
              <a:latin typeface="Calibri"/>
              <a:ea typeface="Calibri"/>
              <a:cs typeface="Calibri"/>
              <a:sym typeface="Calibri"/>
            </a:endParaRPr>
          </a:p>
          <a:p>
            <a:pPr indent="0" lvl="0" marL="0" rtl="0" algn="l">
              <a:spcBef>
                <a:spcPts val="1200"/>
              </a:spcBef>
              <a:spcAft>
                <a:spcPts val="0"/>
              </a:spcAft>
              <a:buNone/>
            </a:pPr>
            <a:r>
              <a:t/>
            </a:r>
            <a:endParaRPr>
              <a:latin typeface="Calibri"/>
              <a:ea typeface="Calibri"/>
              <a:cs typeface="Calibri"/>
              <a:sym typeface="Calibri"/>
            </a:endParaRPr>
          </a:p>
          <a:p>
            <a:pPr indent="0" lvl="0" marL="0" rtl="0" algn="l">
              <a:spcBef>
                <a:spcPts val="1200"/>
              </a:spcBef>
              <a:spcAft>
                <a:spcPts val="1200"/>
              </a:spcAft>
              <a:buNone/>
            </a:pPr>
            <a:r>
              <a:t/>
            </a:r>
            <a:endParaRPr>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8"/>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733">
                <a:latin typeface="Calibri"/>
                <a:ea typeface="Calibri"/>
                <a:cs typeface="Calibri"/>
                <a:sym typeface="Calibri"/>
              </a:rPr>
              <a:t>Hampers For Baby Showers And New Arrivals</a:t>
            </a:r>
            <a:endParaRPr b="1" sz="2733">
              <a:latin typeface="Calibri"/>
              <a:ea typeface="Calibri"/>
              <a:cs typeface="Calibri"/>
              <a:sym typeface="Calibri"/>
            </a:endParaRPr>
          </a:p>
        </p:txBody>
      </p:sp>
      <p:sp>
        <p:nvSpPr>
          <p:cNvPr id="164" name="Google Shape;164;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 sz="1770">
                <a:latin typeface="Calibri"/>
                <a:ea typeface="Calibri"/>
                <a:cs typeface="Calibri"/>
                <a:sym typeface="Calibri"/>
              </a:rPr>
              <a:t>Welcoming a new baby into the world is a joyous occasion that calls for a special gift. Hampers filled with baby essentials, cute outfits, and soft toys are the perfect way to celebrate the new arrival and show your love and support to the parents. Consider including items such as baby clothes, blankets, bibs, and baby care products. You can also add a soft toy or a baby book to create a lasting memory for the little one.</a:t>
            </a:r>
            <a:endParaRPr sz="1770">
              <a:latin typeface="Calibri"/>
              <a:ea typeface="Calibri"/>
              <a:cs typeface="Calibri"/>
              <a:sym typeface="Calibri"/>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733">
                <a:latin typeface="Calibri"/>
                <a:ea typeface="Calibri"/>
                <a:cs typeface="Calibri"/>
                <a:sym typeface="Calibri"/>
              </a:rPr>
              <a:t>Personalising Your Hampers</a:t>
            </a:r>
            <a:endParaRPr b="1" sz="2733">
              <a:latin typeface="Calibri"/>
              <a:ea typeface="Calibri"/>
              <a:cs typeface="Calibri"/>
              <a:sym typeface="Calibri"/>
            </a:endParaRPr>
          </a:p>
        </p:txBody>
      </p:sp>
      <p:sp>
        <p:nvSpPr>
          <p:cNvPr id="170" name="Google Shape;170;p1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800">
                <a:latin typeface="Calibri"/>
                <a:ea typeface="Calibri"/>
                <a:cs typeface="Calibri"/>
                <a:sym typeface="Calibri"/>
              </a:rPr>
              <a:t>Personalising your hamper is a great way to make it truly unique and special. Consider adding a personalised message or a handwritten note to express your thoughts and feelings. You can also include items that are specifically tailored to the recipient's interests or hobbies.</a:t>
            </a:r>
            <a:endParaRPr sz="180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0"/>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ctr">
              <a:spcBef>
                <a:spcPts val="0"/>
              </a:spcBef>
              <a:spcAft>
                <a:spcPts val="0"/>
              </a:spcAft>
              <a:buNone/>
            </a:pPr>
            <a:r>
              <a:rPr b="1" lang="en" sz="3955">
                <a:latin typeface="Calibri"/>
                <a:ea typeface="Calibri"/>
                <a:cs typeface="Calibri"/>
                <a:sym typeface="Calibri"/>
              </a:rPr>
              <a:t>Thank You</a:t>
            </a:r>
            <a:endParaRPr b="1" sz="3955">
              <a:latin typeface="Calibri"/>
              <a:ea typeface="Calibri"/>
              <a:cs typeface="Calibri"/>
              <a:sym typeface="Calibri"/>
            </a:endParaRPr>
          </a:p>
        </p:txBody>
      </p:sp>
      <p:sp>
        <p:nvSpPr>
          <p:cNvPr id="176" name="Google Shape;176;p20"/>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000">
                <a:latin typeface="Calibri"/>
                <a:ea typeface="Calibri"/>
                <a:cs typeface="Calibri"/>
                <a:sym typeface="Calibri"/>
              </a:rPr>
              <a:t>Website: </a:t>
            </a:r>
            <a:r>
              <a:rPr lang="en" sz="2000" u="sng">
                <a:solidFill>
                  <a:schemeClr val="hlink"/>
                </a:solidFill>
                <a:latin typeface="Calibri"/>
                <a:ea typeface="Calibri"/>
                <a:cs typeface="Calibri"/>
                <a:sym typeface="Calibri"/>
                <a:hlinkClick r:id="rId3"/>
              </a:rPr>
              <a:t>https://www.hampergifts.co.uk/</a:t>
            </a:r>
            <a:endParaRPr sz="20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