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5a9c249724_0_2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5a9c249724_0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5a9c249724_0_2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5a9c249724_0_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5a9c249724_0_2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5a9c249724_0_2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5a9c249724_0_2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5a9c249724_0_2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5a9c249724_0_2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5a9c249724_0_2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5a9c249724_0_2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5a9c249724_0_2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hampergifts.co.uk/christmas-hampers.cf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3600">
                <a:latin typeface="Calibri"/>
                <a:ea typeface="Calibri"/>
                <a:cs typeface="Calibri"/>
                <a:sym typeface="Calibri"/>
              </a:rPr>
              <a:t>Reasons To Buy And Give Christmas Gift Hampers</a:t>
            </a:r>
            <a:endParaRPr b="1" sz="3600">
              <a:latin typeface="Calibri"/>
              <a:ea typeface="Calibri"/>
              <a:cs typeface="Calibri"/>
              <a:sym typeface="Calibri"/>
            </a:endParaRPr>
          </a:p>
          <a:p>
            <a:pPr indent="0" lvl="0" marL="0" rtl="0" algn="l">
              <a:spcBef>
                <a:spcPts val="0"/>
              </a:spcBef>
              <a:spcAft>
                <a:spcPts val="0"/>
              </a:spcAft>
              <a:buSzPts val="990"/>
              <a:buNone/>
            </a:pPr>
            <a:r>
              <a:t/>
            </a:r>
            <a:endParaRPr b="1" sz="38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622">
                <a:latin typeface="Calibri"/>
                <a:ea typeface="Calibri"/>
                <a:cs typeface="Calibri"/>
                <a:sym typeface="Calibri"/>
              </a:rPr>
              <a:t>They Are Perfect For People Who Have Everything</a:t>
            </a:r>
            <a:endParaRPr b="1" sz="2622">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0" name="Google Shape;140;p14"/>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1800">
                <a:latin typeface="Calibri"/>
                <a:ea typeface="Calibri"/>
                <a:cs typeface="Calibri"/>
                <a:sym typeface="Calibri"/>
              </a:rPr>
              <a:t>A super thing about Christmas gift hampers is that they satisfy a wide range of varied tastes. You can personalise them for men and women, old and young, corporate colleagues or the CEO. Our hampers and gift boxes also make great Christmas giveaways too or add an extra sparkle to any festive celebration. </a:t>
            </a:r>
            <a:endParaRPr sz="1800">
              <a:latin typeface="Calibri"/>
              <a:ea typeface="Calibri"/>
              <a:cs typeface="Calibri"/>
              <a:sym typeface="Calibri"/>
            </a:endParaRPr>
          </a:p>
          <a:p>
            <a:pPr indent="0" lvl="0" marL="0" rtl="0" algn="just">
              <a:spcBef>
                <a:spcPts val="1200"/>
              </a:spcBef>
              <a:spcAft>
                <a:spcPts val="0"/>
              </a:spcAft>
              <a:buNone/>
            </a:pPr>
            <a:r>
              <a:t/>
            </a:r>
            <a:endParaRPr sz="1800">
              <a:latin typeface="Calibri"/>
              <a:ea typeface="Calibri"/>
              <a:cs typeface="Calibri"/>
              <a:sym typeface="Calibri"/>
            </a:endParaRPr>
          </a:p>
          <a:p>
            <a:pPr indent="0" lvl="0" marL="0" rtl="0" algn="just">
              <a:spcBef>
                <a:spcPts val="1200"/>
              </a:spcBef>
              <a:spcAft>
                <a:spcPts val="1200"/>
              </a:spcAft>
              <a:buNone/>
            </a:pPr>
            <a:r>
              <a:t/>
            </a:r>
            <a:endParaRPr sz="18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622">
                <a:latin typeface="Calibri"/>
                <a:ea typeface="Calibri"/>
                <a:cs typeface="Calibri"/>
                <a:sym typeface="Calibri"/>
              </a:rPr>
              <a:t>You Don’t Have To Leave Home To Shop</a:t>
            </a:r>
            <a:endParaRPr b="1" sz="2622">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6" name="Google Shape;146;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 sz="1800">
                <a:latin typeface="Calibri"/>
                <a:ea typeface="Calibri"/>
                <a:cs typeface="Calibri"/>
                <a:sym typeface="Calibri"/>
              </a:rPr>
              <a:t>We love this idea, as it means your Christmas shopping can be a pleasure and totally stress-free. Instead of fighting your way through traffic, you can relax on the sofa and treat yourself to a nice beer and some early mince pies.</a:t>
            </a:r>
            <a:endParaRPr sz="1800">
              <a:latin typeface="Calibri"/>
              <a:ea typeface="Calibri"/>
              <a:cs typeface="Calibri"/>
              <a:sym typeface="Calibri"/>
            </a:endParaRPr>
          </a:p>
          <a:p>
            <a:pPr indent="0" lvl="0" marL="0" rtl="0" algn="just">
              <a:spcBef>
                <a:spcPts val="1200"/>
              </a:spcBef>
              <a:spcAft>
                <a:spcPts val="0"/>
              </a:spcAft>
              <a:buNone/>
            </a:pPr>
            <a:r>
              <a:t/>
            </a:r>
            <a:endParaRPr sz="1800"/>
          </a:p>
          <a:p>
            <a:pPr indent="0" lvl="0" marL="0" rtl="0" algn="just">
              <a:spcBef>
                <a:spcPts val="1200"/>
              </a:spcBef>
              <a:spcAft>
                <a:spcPts val="1200"/>
              </a:spcAft>
              <a:buNone/>
            </a:pPr>
            <a:r>
              <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622">
                <a:latin typeface="Calibri"/>
                <a:ea typeface="Calibri"/>
                <a:cs typeface="Calibri"/>
                <a:sym typeface="Calibri"/>
              </a:rPr>
              <a:t>Gift Hampers Come In All Shapes And Sizes</a:t>
            </a:r>
            <a:endParaRPr b="1" sz="2622">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2" name="Google Shape;152;p16"/>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1800">
                <a:latin typeface="Calibri"/>
                <a:ea typeface="Calibri"/>
                <a:cs typeface="Calibri"/>
                <a:sym typeface="Calibri"/>
              </a:rPr>
              <a:t>Our Christmas gift baskets are designed to meet a range of budgets and tastes. Take your pick from a selection of sizes, prices, and hand-chosen luxurious contents to ensure you give the gift of a gourmet Christmas this year. </a:t>
            </a:r>
            <a:endParaRPr sz="1800">
              <a:latin typeface="Calibri"/>
              <a:ea typeface="Calibri"/>
              <a:cs typeface="Calibri"/>
              <a:sym typeface="Calibri"/>
            </a:endParaRPr>
          </a:p>
          <a:p>
            <a:pPr indent="0" lvl="0" marL="0" rtl="0" algn="just">
              <a:spcBef>
                <a:spcPts val="1200"/>
              </a:spcBef>
              <a:spcAft>
                <a:spcPts val="1200"/>
              </a:spcAft>
              <a:buNone/>
            </a:pPr>
            <a:r>
              <a:t/>
            </a:r>
            <a:endParaRPr sz="18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622">
                <a:latin typeface="Calibri"/>
                <a:ea typeface="Calibri"/>
                <a:cs typeface="Calibri"/>
                <a:sym typeface="Calibri"/>
              </a:rPr>
              <a:t>They Are Useful And Practical Choices</a:t>
            </a:r>
            <a:endParaRPr b="1" sz="2622">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8" name="Google Shape;158;p17"/>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1800">
                <a:latin typeface="Calibri"/>
                <a:ea typeface="Calibri"/>
                <a:cs typeface="Calibri"/>
                <a:sym typeface="Calibri"/>
              </a:rPr>
              <a:t>With this kind of popular and practical gift, you can be absolutely sure that Christmas gift hampers are going to be used. Not to mention thoroughly enjoyed! You can never have too many gourmet treats, mouth-watering chocolates or sparkling bubbles at this time of the year. Inspired by the fabulous flavours of an authentic Christmas, these unique choices are guaranteed to be savoured. </a:t>
            </a:r>
            <a:endParaRPr sz="1800">
              <a:latin typeface="Calibri"/>
              <a:ea typeface="Calibri"/>
              <a:cs typeface="Calibri"/>
              <a:sym typeface="Calibri"/>
            </a:endParaRPr>
          </a:p>
          <a:p>
            <a:pPr indent="0" lvl="0" marL="0" rtl="0" algn="just">
              <a:spcBef>
                <a:spcPts val="1200"/>
              </a:spcBef>
              <a:spcAft>
                <a:spcPts val="0"/>
              </a:spcAft>
              <a:buNone/>
            </a:pPr>
            <a:r>
              <a:t/>
            </a:r>
            <a:endParaRPr sz="1800">
              <a:latin typeface="Calibri"/>
              <a:ea typeface="Calibri"/>
              <a:cs typeface="Calibri"/>
              <a:sym typeface="Calibri"/>
            </a:endParaRPr>
          </a:p>
          <a:p>
            <a:pPr indent="0" lvl="0" marL="0" rtl="0" algn="just">
              <a:spcBef>
                <a:spcPts val="1200"/>
              </a:spcBef>
              <a:spcAft>
                <a:spcPts val="1200"/>
              </a:spcAft>
              <a:buNone/>
            </a:pPr>
            <a:r>
              <a:t/>
            </a:r>
            <a:endParaRPr sz="18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rPr b="1" lang="en" sz="2622">
                <a:latin typeface="Calibri"/>
                <a:ea typeface="Calibri"/>
                <a:cs typeface="Calibri"/>
                <a:sym typeface="Calibri"/>
              </a:rPr>
              <a:t>Christmas Gift Hampers Are Personal</a:t>
            </a:r>
            <a:endParaRPr b="1" sz="2622">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64" name="Google Shape;164;p18"/>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 sz="1800">
                <a:latin typeface="Calibri"/>
                <a:ea typeface="Calibri"/>
                <a:cs typeface="Calibri"/>
                <a:sym typeface="Calibri"/>
              </a:rPr>
              <a:t>Take the time to pick the right one, and your Christmas gift hampers will undoubtedly stand out under the tree. Everyone enjoys receiving a personalised and thoughtful present. Hampers are loved because they contain special gifts, are a unique thought, and look absolutely stunning. </a:t>
            </a:r>
            <a:endParaRPr sz="18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3500">
                <a:latin typeface="Calibri"/>
                <a:ea typeface="Calibri"/>
                <a:cs typeface="Calibri"/>
                <a:sym typeface="Calibri"/>
              </a:rPr>
              <a:t>Thank You</a:t>
            </a:r>
            <a:endParaRPr b="1" sz="3500">
              <a:latin typeface="Calibri"/>
              <a:ea typeface="Calibri"/>
              <a:cs typeface="Calibri"/>
              <a:sym typeface="Calibri"/>
            </a:endParaRPr>
          </a:p>
        </p:txBody>
      </p:sp>
      <p:sp>
        <p:nvSpPr>
          <p:cNvPr id="170" name="Google Shape;170;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700">
                <a:latin typeface="Calibri"/>
                <a:ea typeface="Calibri"/>
                <a:cs typeface="Calibri"/>
                <a:sym typeface="Calibri"/>
              </a:rPr>
              <a:t>Website: </a:t>
            </a:r>
            <a:r>
              <a:rPr lang="en" sz="1500" u="sng">
                <a:solidFill>
                  <a:schemeClr val="hlink"/>
                </a:solidFill>
                <a:latin typeface="Calibri"/>
                <a:ea typeface="Calibri"/>
                <a:cs typeface="Calibri"/>
                <a:sym typeface="Calibri"/>
                <a:hlinkClick r:id="rId3"/>
              </a:rPr>
              <a:t>https://www.hampergifts.co.uk/christmas-hampers.cfm</a:t>
            </a:r>
            <a:endParaRPr sz="1700" u="sng">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