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Montserrat"/>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regular.fntdata"/><Relationship Id="rId14" Type="http://schemas.openxmlformats.org/officeDocument/2006/relationships/slide" Target="slides/slide9.xml"/><Relationship Id="rId17" Type="http://schemas.openxmlformats.org/officeDocument/2006/relationships/font" Target="fonts/Montserrat-italic.fntdata"/><Relationship Id="rId16" Type="http://schemas.openxmlformats.org/officeDocument/2006/relationships/font" Target="fonts/Montserrat-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Montserrat-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4fdbe7a93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4fdbe7a93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4fdbe7a93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4fdbe7a93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34fdbe7a93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34fdbe7a93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4fdbe7a93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4fdbe7a93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34fdbe7a93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34fdbe7a93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34fdbe7a93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34fdbe7a93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34fdbe7a93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34fdbe7a93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34fdbe7a93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34fdbe7a93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1van1man.com/removal-services/house-removals.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2977225" y="1423400"/>
            <a:ext cx="5904300" cy="2501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a:t>Why Hire A Professional House Mover</a:t>
            </a:r>
            <a:endParaRPr b="1"/>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Peace Of Mind</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Planning a move can be overwhelming and stressful at times. Professional movers understand the best ways to navigate the roads and how to handle your belongings to keep them safe and protected. Knowing that your possessions are in safe hands will help to ease your mind on moving day.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Reliability</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 professional moving company will often be the most reliable option, rather than attempting to move with the help of friends and family. Professional movers undergo rigorous training to learn the best moving techniques so that they can keep your belongings safe.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Experienced Movers</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Experience counts in moving. An experienced mover will be able to address any concerns that you have and provide a safe, fast and efficient moving experience for you.</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Efficient</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 professional moving company will be more efficient at handling bulky items such as furniture or heavy boxes during your move and will be able to more efficiently transfer all of your belongings to the truck and, later, into your new home.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Professional Inventory Process</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Taking inventory of all of the items in your home can be a daunting task, but a professional moving company can handle that for you. This will help to ensure that all of your belongings arrive safely to your new destination without spending hours tracking each individual box or item in your home.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Safety</a:t>
            </a:r>
            <a:endParaRPr/>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Hiring a moving company often results in a much safer moving process. Experienced professionals understand how to transport items that you may not, load and unload boxes, pack a lamp properly, and wrap your mattress safely. To reduce or eliminate damage to your items, they use the right materials throughout the move.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No Hassle</a:t>
            </a:r>
            <a:endParaRPr/>
          </a:p>
        </p:txBody>
      </p:sp>
      <p:sp>
        <p:nvSpPr>
          <p:cNvPr id="177" name="Google Shape;177;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If you’ve considered asking friends or family to help you move, it’s important to understand the risks and hassles that go along with that. Packing your whole house with the help of a few friends will be more challenging than if you hired professional movers to pack your boxes and transport them to your new home safely.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Thankyou</a:t>
            </a:r>
            <a:endParaRPr/>
          </a:p>
        </p:txBody>
      </p:sp>
      <p:sp>
        <p:nvSpPr>
          <p:cNvPr id="183" name="Google Shape;183;p2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500">
                <a:solidFill>
                  <a:srgbClr val="00FFFF"/>
                </a:solidFill>
              </a:rPr>
              <a:t>Website:</a:t>
            </a:r>
            <a:r>
              <a:rPr b="1" lang="en-GB" sz="1500"/>
              <a:t> </a:t>
            </a:r>
            <a:r>
              <a:rPr b="1" lang="en-GB" sz="1500">
                <a:solidFill>
                  <a:schemeClr val="hlink"/>
                </a:solidFill>
                <a:uFill>
                  <a:noFill/>
                </a:uFill>
                <a:hlinkClick r:id="rId3"/>
              </a:rPr>
              <a:t>https://www.1van1man.com/removal-services/house-removals.html</a:t>
            </a:r>
            <a:endParaRPr b="1" sz="15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