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5143500" cx="9144000"/>
  <p:notesSz cx="6858000" cy="9144000"/>
  <p:embeddedFontLst>
    <p:embeddedFont>
      <p:font typeface="Nunito"/>
      <p:regular r:id="rId15"/>
      <p:bold r:id="rId16"/>
      <p:italic r:id="rId17"/>
      <p:boldItalic r:id="rId1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Nunito-regular.fntdata"/><Relationship Id="rId14" Type="http://schemas.openxmlformats.org/officeDocument/2006/relationships/slide" Target="slides/slide9.xml"/><Relationship Id="rId17" Type="http://schemas.openxmlformats.org/officeDocument/2006/relationships/font" Target="fonts/Nunito-italic.fntdata"/><Relationship Id="rId16" Type="http://schemas.openxmlformats.org/officeDocument/2006/relationships/font" Target="fonts/Nunito-bold.fntdata"/><Relationship Id="rId5" Type="http://schemas.openxmlformats.org/officeDocument/2006/relationships/notesMaster" Target="notesMasters/notesMaster1.xml"/><Relationship Id="rId6" Type="http://schemas.openxmlformats.org/officeDocument/2006/relationships/slide" Target="slides/slide1.xml"/><Relationship Id="rId18" Type="http://schemas.openxmlformats.org/officeDocument/2006/relationships/font" Target="fonts/Nunito-bold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g1332aa1622c_0_1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1332aa1622c_0_1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1332aa1622c_0_1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1332aa1622c_0_1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1332aa1622c_0_1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1332aa1622c_0_1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g1332aa1622c_0_13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g1332aa1622c_0_1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g1332aa1622c_0_1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g1332aa1622c_0_1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g1332aa1622c_0_14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2" name="Google Shape;162;g1332aa1622c_0_1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g1332aa1622c_0_14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8" name="Google Shape;168;g1332aa1622c_0_1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g1332aa1622c_0_1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4" name="Google Shape;174;g1332aa1622c_0_1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accent6"/>
        </a:solidFill>
      </p:bgPr>
    </p:bg>
    <p:spTree>
      <p:nvGrpSpPr>
        <p:cNvPr id="9" name="Shape 9"/>
        <p:cNvGrpSpPr/>
        <p:nvPr/>
      </p:nvGrpSpPr>
      <p:grpSpPr>
        <a:xfrm>
          <a:off x="0" y="0"/>
          <a:ext cx="0" cy="0"/>
          <a:chOff x="0" y="0"/>
          <a:chExt cx="0" cy="0"/>
        </a:xfrm>
      </p:grpSpPr>
      <p:sp>
        <p:nvSpPr>
          <p:cNvPr id="10" name="Google Shape;10;p2"/>
          <p:cNvSpPr/>
          <p:nvPr/>
        </p:nvSpPr>
        <p:spPr>
          <a:xfrm>
            <a:off x="31" y="2824500"/>
            <a:ext cx="7370400" cy="23190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flipH="1">
            <a:off x="3582600" y="1550700"/>
            <a:ext cx="5561400" cy="35928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rot="10800000">
            <a:off x="5058905" y="0"/>
            <a:ext cx="4085100" cy="20526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a:off x="20327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4" name="Google Shape;14;p2"/>
          <p:cNvGrpSpPr/>
          <p:nvPr/>
        </p:nvGrpSpPr>
        <p:grpSpPr>
          <a:xfrm>
            <a:off x="255200" y="592"/>
            <a:ext cx="2250363" cy="1044300"/>
            <a:chOff x="255200" y="592"/>
            <a:chExt cx="2250363" cy="1044300"/>
          </a:xfrm>
        </p:grpSpPr>
        <p:sp>
          <p:nvSpPr>
            <p:cNvPr id="15" name="Google Shape;15;p2"/>
            <p:cNvSpPr/>
            <p:nvPr/>
          </p:nvSpPr>
          <p:spPr>
            <a:xfrm>
              <a:off x="764063"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2"/>
            <p:cNvSpPr/>
            <p:nvPr/>
          </p:nvSpPr>
          <p:spPr>
            <a:xfrm>
              <a:off x="509632"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2"/>
            <p:cNvSpPr/>
            <p:nvPr/>
          </p:nvSpPr>
          <p:spPr>
            <a:xfrm>
              <a:off x="255200"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 name="Google Shape;18;p2"/>
          <p:cNvGrpSpPr/>
          <p:nvPr/>
        </p:nvGrpSpPr>
        <p:grpSpPr>
          <a:xfrm>
            <a:off x="905395" y="592"/>
            <a:ext cx="2250363" cy="1044300"/>
            <a:chOff x="905395" y="592"/>
            <a:chExt cx="2250363" cy="1044300"/>
          </a:xfrm>
        </p:grpSpPr>
        <p:sp>
          <p:nvSpPr>
            <p:cNvPr id="19" name="Google Shape;19;p2"/>
            <p:cNvSpPr/>
            <p:nvPr/>
          </p:nvSpPr>
          <p:spPr>
            <a:xfrm>
              <a:off x="1414258"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2"/>
            <p:cNvSpPr/>
            <p:nvPr/>
          </p:nvSpPr>
          <p:spPr>
            <a:xfrm>
              <a:off x="1159826"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2"/>
            <p:cNvSpPr/>
            <p:nvPr/>
          </p:nvSpPr>
          <p:spPr>
            <a:xfrm>
              <a:off x="905395"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 name="Google Shape;22;p2"/>
          <p:cNvGrpSpPr/>
          <p:nvPr/>
        </p:nvGrpSpPr>
        <p:grpSpPr>
          <a:xfrm>
            <a:off x="7057468" y="5088"/>
            <a:ext cx="1851282" cy="752108"/>
            <a:chOff x="6917201" y="0"/>
            <a:chExt cx="2227777" cy="863400"/>
          </a:xfrm>
        </p:grpSpPr>
        <p:sp>
          <p:nvSpPr>
            <p:cNvPr id="23" name="Google Shape;23;p2"/>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2"/>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2"/>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6" name="Google Shape;26;p2"/>
          <p:cNvGrpSpPr/>
          <p:nvPr/>
        </p:nvGrpSpPr>
        <p:grpSpPr>
          <a:xfrm>
            <a:off x="6553032" y="4217852"/>
            <a:ext cx="2389068" cy="925737"/>
            <a:chOff x="6917201" y="0"/>
            <a:chExt cx="2227777" cy="863400"/>
          </a:xfrm>
        </p:grpSpPr>
        <p:sp>
          <p:nvSpPr>
            <p:cNvPr id="27" name="Google Shape;27;p2"/>
            <p:cNvSpPr/>
            <p:nvPr/>
          </p:nvSpPr>
          <p:spPr>
            <a:xfrm>
              <a:off x="7641677"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2"/>
            <p:cNvSpPr/>
            <p:nvPr/>
          </p:nvSpPr>
          <p:spPr>
            <a:xfrm>
              <a:off x="7279439"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2"/>
            <p:cNvSpPr/>
            <p:nvPr/>
          </p:nvSpPr>
          <p:spPr>
            <a:xfrm>
              <a:off x="6917201"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0" name="Google Shape;30;p2"/>
          <p:cNvGrpSpPr/>
          <p:nvPr/>
        </p:nvGrpSpPr>
        <p:grpSpPr>
          <a:xfrm>
            <a:off x="199149" y="4055652"/>
            <a:ext cx="2795414" cy="1083308"/>
            <a:chOff x="6917201" y="0"/>
            <a:chExt cx="2227777" cy="863400"/>
          </a:xfrm>
        </p:grpSpPr>
        <p:sp>
          <p:nvSpPr>
            <p:cNvPr id="31" name="Google Shape;31;p2"/>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2"/>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2"/>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4" name="Google Shape;34;p2"/>
          <p:cNvSpPr txBox="1"/>
          <p:nvPr>
            <p:ph type="ctrTitle"/>
          </p:nvPr>
        </p:nvSpPr>
        <p:spPr>
          <a:xfrm>
            <a:off x="1858703" y="1822833"/>
            <a:ext cx="5361300" cy="1448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35" name="Google Shape;35;p2"/>
          <p:cNvSpPr txBox="1"/>
          <p:nvPr>
            <p:ph idx="1" type="subTitle"/>
          </p:nvPr>
        </p:nvSpPr>
        <p:spPr>
          <a:xfrm>
            <a:off x="1858700" y="3413158"/>
            <a:ext cx="5361300" cy="52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Clr>
                <a:schemeClr val="lt1"/>
              </a:buClr>
              <a:buSzPts val="1600"/>
              <a:buNone/>
              <a:defRPr sz="1600">
                <a:solidFill>
                  <a:schemeClr val="lt1"/>
                </a:solidFill>
              </a:defRPr>
            </a:lvl1pPr>
            <a:lvl2pPr lvl="1" algn="ctr">
              <a:lnSpc>
                <a:spcPct val="100000"/>
              </a:lnSpc>
              <a:spcBef>
                <a:spcPts val="0"/>
              </a:spcBef>
              <a:spcAft>
                <a:spcPts val="0"/>
              </a:spcAft>
              <a:buClr>
                <a:schemeClr val="lt1"/>
              </a:buClr>
              <a:buSzPts val="1600"/>
              <a:buNone/>
              <a:defRPr sz="1600">
                <a:solidFill>
                  <a:schemeClr val="lt1"/>
                </a:solidFill>
              </a:defRPr>
            </a:lvl2pPr>
            <a:lvl3pPr lvl="2" algn="ctr">
              <a:lnSpc>
                <a:spcPct val="100000"/>
              </a:lnSpc>
              <a:spcBef>
                <a:spcPts val="0"/>
              </a:spcBef>
              <a:spcAft>
                <a:spcPts val="0"/>
              </a:spcAft>
              <a:buClr>
                <a:schemeClr val="lt1"/>
              </a:buClr>
              <a:buSzPts val="1600"/>
              <a:buNone/>
              <a:defRPr sz="1600">
                <a:solidFill>
                  <a:schemeClr val="lt1"/>
                </a:solidFill>
              </a:defRPr>
            </a:lvl3pPr>
            <a:lvl4pPr lvl="3" algn="ctr">
              <a:lnSpc>
                <a:spcPct val="100000"/>
              </a:lnSpc>
              <a:spcBef>
                <a:spcPts val="0"/>
              </a:spcBef>
              <a:spcAft>
                <a:spcPts val="0"/>
              </a:spcAft>
              <a:buClr>
                <a:schemeClr val="lt1"/>
              </a:buClr>
              <a:buSzPts val="1600"/>
              <a:buNone/>
              <a:defRPr sz="1600">
                <a:solidFill>
                  <a:schemeClr val="lt1"/>
                </a:solidFill>
              </a:defRPr>
            </a:lvl4pPr>
            <a:lvl5pPr lvl="4" algn="ctr">
              <a:lnSpc>
                <a:spcPct val="100000"/>
              </a:lnSpc>
              <a:spcBef>
                <a:spcPts val="0"/>
              </a:spcBef>
              <a:spcAft>
                <a:spcPts val="0"/>
              </a:spcAft>
              <a:buClr>
                <a:schemeClr val="lt1"/>
              </a:buClr>
              <a:buSzPts val="1600"/>
              <a:buNone/>
              <a:defRPr sz="1600">
                <a:solidFill>
                  <a:schemeClr val="lt1"/>
                </a:solidFill>
              </a:defRPr>
            </a:lvl5pPr>
            <a:lvl6pPr lvl="5" algn="ctr">
              <a:lnSpc>
                <a:spcPct val="100000"/>
              </a:lnSpc>
              <a:spcBef>
                <a:spcPts val="0"/>
              </a:spcBef>
              <a:spcAft>
                <a:spcPts val="0"/>
              </a:spcAft>
              <a:buClr>
                <a:schemeClr val="lt1"/>
              </a:buClr>
              <a:buSzPts val="1600"/>
              <a:buNone/>
              <a:defRPr sz="1600">
                <a:solidFill>
                  <a:schemeClr val="lt1"/>
                </a:solidFill>
              </a:defRPr>
            </a:lvl6pPr>
            <a:lvl7pPr lvl="6" algn="ctr">
              <a:lnSpc>
                <a:spcPct val="100000"/>
              </a:lnSpc>
              <a:spcBef>
                <a:spcPts val="0"/>
              </a:spcBef>
              <a:spcAft>
                <a:spcPts val="0"/>
              </a:spcAft>
              <a:buClr>
                <a:schemeClr val="lt1"/>
              </a:buClr>
              <a:buSzPts val="1600"/>
              <a:buNone/>
              <a:defRPr sz="1600">
                <a:solidFill>
                  <a:schemeClr val="lt1"/>
                </a:solidFill>
              </a:defRPr>
            </a:lvl7pPr>
            <a:lvl8pPr lvl="7" algn="ctr">
              <a:lnSpc>
                <a:spcPct val="100000"/>
              </a:lnSpc>
              <a:spcBef>
                <a:spcPts val="0"/>
              </a:spcBef>
              <a:spcAft>
                <a:spcPts val="0"/>
              </a:spcAft>
              <a:buClr>
                <a:schemeClr val="lt1"/>
              </a:buClr>
              <a:buSzPts val="1600"/>
              <a:buNone/>
              <a:defRPr sz="1600">
                <a:solidFill>
                  <a:schemeClr val="lt1"/>
                </a:solidFill>
              </a:defRPr>
            </a:lvl8pPr>
            <a:lvl9pPr lvl="8" algn="ctr">
              <a:lnSpc>
                <a:spcPct val="100000"/>
              </a:lnSpc>
              <a:spcBef>
                <a:spcPts val="0"/>
              </a:spcBef>
              <a:spcAft>
                <a:spcPts val="0"/>
              </a:spcAft>
              <a:buClr>
                <a:schemeClr val="lt1"/>
              </a:buClr>
              <a:buSzPts val="1600"/>
              <a:buNone/>
              <a:defRPr sz="1600">
                <a:solidFill>
                  <a:schemeClr val="lt1"/>
                </a:solidFill>
              </a:defRPr>
            </a:lvl9pPr>
          </a:lstStyle>
          <a:p/>
        </p:txBody>
      </p:sp>
      <p:sp>
        <p:nvSpPr>
          <p:cNvPr id="36" name="Google Shape;36;p2"/>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accent3"/>
        </a:solidFill>
      </p:bgPr>
    </p:bg>
    <p:spTree>
      <p:nvGrpSpPr>
        <p:cNvPr id="109" name="Shape 109"/>
        <p:cNvGrpSpPr/>
        <p:nvPr/>
      </p:nvGrpSpPr>
      <p:grpSpPr>
        <a:xfrm>
          <a:off x="0" y="0"/>
          <a:ext cx="0" cy="0"/>
          <a:chOff x="0" y="0"/>
          <a:chExt cx="0" cy="0"/>
        </a:xfrm>
      </p:grpSpPr>
      <p:sp>
        <p:nvSpPr>
          <p:cNvPr id="110" name="Google Shape;110;p11"/>
          <p:cNvSpPr/>
          <p:nvPr/>
        </p:nvSpPr>
        <p:spPr>
          <a:xfrm flipH="1">
            <a:off x="5569200" y="2834075"/>
            <a:ext cx="3574800" cy="2309400"/>
          </a:xfrm>
          <a:prstGeom prst="rtTriangl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1" name="Google Shape;111;p11"/>
          <p:cNvGrpSpPr/>
          <p:nvPr/>
        </p:nvGrpSpPr>
        <p:grpSpPr>
          <a:xfrm>
            <a:off x="5959222" y="4119576"/>
            <a:ext cx="2520952" cy="1024165"/>
            <a:chOff x="6917201" y="0"/>
            <a:chExt cx="2227777" cy="863400"/>
          </a:xfrm>
        </p:grpSpPr>
        <p:sp>
          <p:nvSpPr>
            <p:cNvPr id="112" name="Google Shape;112;p11"/>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1"/>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1"/>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15" name="Google Shape;115;p11"/>
          <p:cNvGrpSpPr/>
          <p:nvPr/>
        </p:nvGrpSpPr>
        <p:grpSpPr>
          <a:xfrm>
            <a:off x="199149" y="2"/>
            <a:ext cx="2795414" cy="1083308"/>
            <a:chOff x="6917201" y="0"/>
            <a:chExt cx="2227777" cy="863400"/>
          </a:xfrm>
        </p:grpSpPr>
        <p:sp>
          <p:nvSpPr>
            <p:cNvPr id="116" name="Google Shape;116;p11"/>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1"/>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1"/>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19" name="Google Shape;119;p11"/>
          <p:cNvSpPr txBox="1"/>
          <p:nvPr>
            <p:ph hasCustomPrompt="1" type="title"/>
          </p:nvPr>
        </p:nvSpPr>
        <p:spPr>
          <a:xfrm>
            <a:off x="1385850" y="1383850"/>
            <a:ext cx="6372300" cy="13797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dk2"/>
              </a:buClr>
              <a:buSzPts val="8600"/>
              <a:buNone/>
              <a:defRPr sz="8600">
                <a:solidFill>
                  <a:schemeClr val="dk2"/>
                </a:solidFill>
              </a:defRPr>
            </a:lvl1pPr>
            <a:lvl2pPr lvl="1" algn="ctr">
              <a:spcBef>
                <a:spcPts val="0"/>
              </a:spcBef>
              <a:spcAft>
                <a:spcPts val="0"/>
              </a:spcAft>
              <a:buClr>
                <a:schemeClr val="dk2"/>
              </a:buClr>
              <a:buSzPts val="8600"/>
              <a:buNone/>
              <a:defRPr sz="8600">
                <a:solidFill>
                  <a:schemeClr val="dk2"/>
                </a:solidFill>
              </a:defRPr>
            </a:lvl2pPr>
            <a:lvl3pPr lvl="2" algn="ctr">
              <a:spcBef>
                <a:spcPts val="0"/>
              </a:spcBef>
              <a:spcAft>
                <a:spcPts val="0"/>
              </a:spcAft>
              <a:buClr>
                <a:schemeClr val="dk2"/>
              </a:buClr>
              <a:buSzPts val="8600"/>
              <a:buNone/>
              <a:defRPr sz="8600">
                <a:solidFill>
                  <a:schemeClr val="dk2"/>
                </a:solidFill>
              </a:defRPr>
            </a:lvl3pPr>
            <a:lvl4pPr lvl="3" algn="ctr">
              <a:spcBef>
                <a:spcPts val="0"/>
              </a:spcBef>
              <a:spcAft>
                <a:spcPts val="0"/>
              </a:spcAft>
              <a:buClr>
                <a:schemeClr val="dk2"/>
              </a:buClr>
              <a:buSzPts val="8600"/>
              <a:buNone/>
              <a:defRPr sz="8600">
                <a:solidFill>
                  <a:schemeClr val="dk2"/>
                </a:solidFill>
              </a:defRPr>
            </a:lvl4pPr>
            <a:lvl5pPr lvl="4" algn="ctr">
              <a:spcBef>
                <a:spcPts val="0"/>
              </a:spcBef>
              <a:spcAft>
                <a:spcPts val="0"/>
              </a:spcAft>
              <a:buClr>
                <a:schemeClr val="dk2"/>
              </a:buClr>
              <a:buSzPts val="8600"/>
              <a:buNone/>
              <a:defRPr sz="8600">
                <a:solidFill>
                  <a:schemeClr val="dk2"/>
                </a:solidFill>
              </a:defRPr>
            </a:lvl5pPr>
            <a:lvl6pPr lvl="5" algn="ctr">
              <a:spcBef>
                <a:spcPts val="0"/>
              </a:spcBef>
              <a:spcAft>
                <a:spcPts val="0"/>
              </a:spcAft>
              <a:buClr>
                <a:schemeClr val="dk2"/>
              </a:buClr>
              <a:buSzPts val="8600"/>
              <a:buNone/>
              <a:defRPr sz="8600">
                <a:solidFill>
                  <a:schemeClr val="dk2"/>
                </a:solidFill>
              </a:defRPr>
            </a:lvl6pPr>
            <a:lvl7pPr lvl="6" algn="ctr">
              <a:spcBef>
                <a:spcPts val="0"/>
              </a:spcBef>
              <a:spcAft>
                <a:spcPts val="0"/>
              </a:spcAft>
              <a:buClr>
                <a:schemeClr val="dk2"/>
              </a:buClr>
              <a:buSzPts val="8600"/>
              <a:buNone/>
              <a:defRPr sz="8600">
                <a:solidFill>
                  <a:schemeClr val="dk2"/>
                </a:solidFill>
              </a:defRPr>
            </a:lvl7pPr>
            <a:lvl8pPr lvl="7" algn="ctr">
              <a:spcBef>
                <a:spcPts val="0"/>
              </a:spcBef>
              <a:spcAft>
                <a:spcPts val="0"/>
              </a:spcAft>
              <a:buClr>
                <a:schemeClr val="dk2"/>
              </a:buClr>
              <a:buSzPts val="8600"/>
              <a:buNone/>
              <a:defRPr sz="8600">
                <a:solidFill>
                  <a:schemeClr val="dk2"/>
                </a:solidFill>
              </a:defRPr>
            </a:lvl8pPr>
            <a:lvl9pPr lvl="8" algn="ctr">
              <a:spcBef>
                <a:spcPts val="0"/>
              </a:spcBef>
              <a:spcAft>
                <a:spcPts val="0"/>
              </a:spcAft>
              <a:buClr>
                <a:schemeClr val="dk2"/>
              </a:buClr>
              <a:buSzPts val="8600"/>
              <a:buNone/>
              <a:defRPr sz="8600">
                <a:solidFill>
                  <a:schemeClr val="dk2"/>
                </a:solidFill>
              </a:defRPr>
            </a:lvl9pPr>
          </a:lstStyle>
          <a:p>
            <a:r>
              <a:t>xx%</a:t>
            </a:r>
          </a:p>
        </p:txBody>
      </p:sp>
      <p:sp>
        <p:nvSpPr>
          <p:cNvPr id="120" name="Google Shape;120;p11"/>
          <p:cNvSpPr txBox="1"/>
          <p:nvPr>
            <p:ph idx="1" type="body"/>
          </p:nvPr>
        </p:nvSpPr>
        <p:spPr>
          <a:xfrm>
            <a:off x="1385850" y="2863850"/>
            <a:ext cx="6372300" cy="641100"/>
          </a:xfrm>
          <a:prstGeom prst="rect">
            <a:avLst/>
          </a:prstGeom>
        </p:spPr>
        <p:txBody>
          <a:bodyPr anchorCtr="0" anchor="t" bIns="91425" lIns="91425" spcFirstLastPara="1" rIns="91425" wrap="square" tIns="91425">
            <a:normAutofit/>
          </a:bodyPr>
          <a:lstStyle>
            <a:lvl1pPr indent="-311150" lvl="0" marL="457200" algn="ctr">
              <a:spcBef>
                <a:spcPts val="0"/>
              </a:spcBef>
              <a:spcAft>
                <a:spcPts val="0"/>
              </a:spcAft>
              <a:buSzPts val="1300"/>
              <a:buChar char="●"/>
              <a:defRPr/>
            </a:lvl1pPr>
            <a:lvl2pPr indent="-298450" lvl="1" marL="914400" algn="ctr">
              <a:spcBef>
                <a:spcPts val="0"/>
              </a:spcBef>
              <a:spcAft>
                <a:spcPts val="0"/>
              </a:spcAft>
              <a:buSzPts val="1100"/>
              <a:buChar char="○"/>
              <a:defRPr/>
            </a:lvl2pPr>
            <a:lvl3pPr indent="-298450" lvl="2" marL="1371600" algn="ctr">
              <a:spcBef>
                <a:spcPts val="0"/>
              </a:spcBef>
              <a:spcAft>
                <a:spcPts val="0"/>
              </a:spcAft>
              <a:buSzPts val="1100"/>
              <a:buChar char="■"/>
              <a:defRPr/>
            </a:lvl3pPr>
            <a:lvl4pPr indent="-298450" lvl="3" marL="1828800" algn="ctr">
              <a:spcBef>
                <a:spcPts val="0"/>
              </a:spcBef>
              <a:spcAft>
                <a:spcPts val="0"/>
              </a:spcAft>
              <a:buSzPts val="1100"/>
              <a:buChar char="●"/>
              <a:defRPr/>
            </a:lvl4pPr>
            <a:lvl5pPr indent="-298450" lvl="4" marL="2286000" algn="ctr">
              <a:spcBef>
                <a:spcPts val="0"/>
              </a:spcBef>
              <a:spcAft>
                <a:spcPts val="0"/>
              </a:spcAft>
              <a:buSzPts val="1100"/>
              <a:buChar char="○"/>
              <a:defRPr/>
            </a:lvl5pPr>
            <a:lvl6pPr indent="-298450" lvl="5" marL="2743200" algn="ctr">
              <a:spcBef>
                <a:spcPts val="0"/>
              </a:spcBef>
              <a:spcAft>
                <a:spcPts val="0"/>
              </a:spcAft>
              <a:buSzPts val="1100"/>
              <a:buChar char="■"/>
              <a:defRPr/>
            </a:lvl6pPr>
            <a:lvl7pPr indent="-298450" lvl="6" marL="3200400" algn="ctr">
              <a:spcBef>
                <a:spcPts val="0"/>
              </a:spcBef>
              <a:spcAft>
                <a:spcPts val="0"/>
              </a:spcAft>
              <a:buSzPts val="1100"/>
              <a:buChar char="●"/>
              <a:defRPr/>
            </a:lvl7pPr>
            <a:lvl8pPr indent="-298450" lvl="7" marL="3657600" algn="ctr">
              <a:spcBef>
                <a:spcPts val="0"/>
              </a:spcBef>
              <a:spcAft>
                <a:spcPts val="0"/>
              </a:spcAft>
              <a:buSzPts val="1100"/>
              <a:buChar char="○"/>
              <a:defRPr/>
            </a:lvl8pPr>
            <a:lvl9pPr indent="-298450" lvl="8" marL="4114800" algn="ctr">
              <a:spcBef>
                <a:spcPts val="0"/>
              </a:spcBef>
              <a:spcAft>
                <a:spcPts val="0"/>
              </a:spcAft>
              <a:buSzPts val="1100"/>
              <a:buChar char="■"/>
              <a:defRPr/>
            </a:lvl9pPr>
          </a:lstStyle>
          <a:p/>
        </p:txBody>
      </p:sp>
      <p:sp>
        <p:nvSpPr>
          <p:cNvPr id="121" name="Google Shape;121;p11"/>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22" name="Shape 122"/>
        <p:cNvGrpSpPr/>
        <p:nvPr/>
      </p:nvGrpSpPr>
      <p:grpSpPr>
        <a:xfrm>
          <a:off x="0" y="0"/>
          <a:ext cx="0" cy="0"/>
          <a:chOff x="0" y="0"/>
          <a:chExt cx="0" cy="0"/>
        </a:xfrm>
      </p:grpSpPr>
      <p:sp>
        <p:nvSpPr>
          <p:cNvPr id="123" name="Google Shape;123;p12"/>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accent3"/>
        </a:solidFill>
      </p:bgPr>
    </p:bg>
    <p:spTree>
      <p:nvGrpSpPr>
        <p:cNvPr id="37" name="Shape 37"/>
        <p:cNvGrpSpPr/>
        <p:nvPr/>
      </p:nvGrpSpPr>
      <p:grpSpPr>
        <a:xfrm>
          <a:off x="0" y="0"/>
          <a:ext cx="0" cy="0"/>
          <a:chOff x="0" y="0"/>
          <a:chExt cx="0" cy="0"/>
        </a:xfrm>
      </p:grpSpPr>
      <p:sp>
        <p:nvSpPr>
          <p:cNvPr id="38" name="Google Shape;38;p3"/>
          <p:cNvSpPr/>
          <p:nvPr/>
        </p:nvSpPr>
        <p:spPr>
          <a:xfrm flipH="1">
            <a:off x="4757100" y="2309400"/>
            <a:ext cx="4386900" cy="2834100"/>
          </a:xfrm>
          <a:prstGeom prst="rtTriangl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9" name="Google Shape;39;p3"/>
          <p:cNvGrpSpPr/>
          <p:nvPr/>
        </p:nvGrpSpPr>
        <p:grpSpPr>
          <a:xfrm>
            <a:off x="5594191" y="3961115"/>
            <a:ext cx="2910145" cy="1182340"/>
            <a:chOff x="6917201" y="0"/>
            <a:chExt cx="2227777" cy="863400"/>
          </a:xfrm>
        </p:grpSpPr>
        <p:sp>
          <p:nvSpPr>
            <p:cNvPr id="40" name="Google Shape;40;p3"/>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 name="Google Shape;41;p3"/>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 name="Google Shape;42;p3"/>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43" name="Google Shape;43;p3"/>
          <p:cNvGrpSpPr/>
          <p:nvPr/>
        </p:nvGrpSpPr>
        <p:grpSpPr>
          <a:xfrm>
            <a:off x="199149" y="2"/>
            <a:ext cx="2795414" cy="1083308"/>
            <a:chOff x="6917201" y="0"/>
            <a:chExt cx="2227777" cy="863400"/>
          </a:xfrm>
        </p:grpSpPr>
        <p:sp>
          <p:nvSpPr>
            <p:cNvPr id="44" name="Google Shape;44;p3"/>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3"/>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 name="Google Shape;46;p3"/>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7" name="Google Shape;47;p3"/>
          <p:cNvSpPr txBox="1"/>
          <p:nvPr>
            <p:ph type="title"/>
          </p:nvPr>
        </p:nvSpPr>
        <p:spPr>
          <a:xfrm>
            <a:off x="1888684" y="1746100"/>
            <a:ext cx="5377500" cy="16461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dk2"/>
              </a:buClr>
              <a:buSzPts val="3200"/>
              <a:buNone/>
              <a:defRPr sz="3200">
                <a:solidFill>
                  <a:schemeClr val="dk2"/>
                </a:solidFill>
              </a:defRPr>
            </a:lvl1pPr>
            <a:lvl2pPr lvl="1" algn="ctr">
              <a:spcBef>
                <a:spcPts val="0"/>
              </a:spcBef>
              <a:spcAft>
                <a:spcPts val="0"/>
              </a:spcAft>
              <a:buClr>
                <a:schemeClr val="dk2"/>
              </a:buClr>
              <a:buSzPts val="3200"/>
              <a:buNone/>
              <a:defRPr sz="3200">
                <a:solidFill>
                  <a:schemeClr val="dk2"/>
                </a:solidFill>
              </a:defRPr>
            </a:lvl2pPr>
            <a:lvl3pPr lvl="2" algn="ctr">
              <a:spcBef>
                <a:spcPts val="0"/>
              </a:spcBef>
              <a:spcAft>
                <a:spcPts val="0"/>
              </a:spcAft>
              <a:buClr>
                <a:schemeClr val="dk2"/>
              </a:buClr>
              <a:buSzPts val="3200"/>
              <a:buNone/>
              <a:defRPr sz="3200">
                <a:solidFill>
                  <a:schemeClr val="dk2"/>
                </a:solidFill>
              </a:defRPr>
            </a:lvl3pPr>
            <a:lvl4pPr lvl="3" algn="ctr">
              <a:spcBef>
                <a:spcPts val="0"/>
              </a:spcBef>
              <a:spcAft>
                <a:spcPts val="0"/>
              </a:spcAft>
              <a:buClr>
                <a:schemeClr val="dk2"/>
              </a:buClr>
              <a:buSzPts val="3200"/>
              <a:buNone/>
              <a:defRPr sz="3200">
                <a:solidFill>
                  <a:schemeClr val="dk2"/>
                </a:solidFill>
              </a:defRPr>
            </a:lvl4pPr>
            <a:lvl5pPr lvl="4" algn="ctr">
              <a:spcBef>
                <a:spcPts val="0"/>
              </a:spcBef>
              <a:spcAft>
                <a:spcPts val="0"/>
              </a:spcAft>
              <a:buClr>
                <a:schemeClr val="dk2"/>
              </a:buClr>
              <a:buSzPts val="3200"/>
              <a:buNone/>
              <a:defRPr sz="3200">
                <a:solidFill>
                  <a:schemeClr val="dk2"/>
                </a:solidFill>
              </a:defRPr>
            </a:lvl5pPr>
            <a:lvl6pPr lvl="5" algn="ctr">
              <a:spcBef>
                <a:spcPts val="0"/>
              </a:spcBef>
              <a:spcAft>
                <a:spcPts val="0"/>
              </a:spcAft>
              <a:buClr>
                <a:schemeClr val="dk2"/>
              </a:buClr>
              <a:buSzPts val="3200"/>
              <a:buNone/>
              <a:defRPr sz="3200">
                <a:solidFill>
                  <a:schemeClr val="dk2"/>
                </a:solidFill>
              </a:defRPr>
            </a:lvl6pPr>
            <a:lvl7pPr lvl="6" algn="ctr">
              <a:spcBef>
                <a:spcPts val="0"/>
              </a:spcBef>
              <a:spcAft>
                <a:spcPts val="0"/>
              </a:spcAft>
              <a:buClr>
                <a:schemeClr val="dk2"/>
              </a:buClr>
              <a:buSzPts val="3200"/>
              <a:buNone/>
              <a:defRPr sz="3200">
                <a:solidFill>
                  <a:schemeClr val="dk2"/>
                </a:solidFill>
              </a:defRPr>
            </a:lvl7pPr>
            <a:lvl8pPr lvl="7" algn="ctr">
              <a:spcBef>
                <a:spcPts val="0"/>
              </a:spcBef>
              <a:spcAft>
                <a:spcPts val="0"/>
              </a:spcAft>
              <a:buClr>
                <a:schemeClr val="dk2"/>
              </a:buClr>
              <a:buSzPts val="3200"/>
              <a:buNone/>
              <a:defRPr sz="3200">
                <a:solidFill>
                  <a:schemeClr val="dk2"/>
                </a:solidFill>
              </a:defRPr>
            </a:lvl8pPr>
            <a:lvl9pPr lvl="8" algn="ctr">
              <a:spcBef>
                <a:spcPts val="0"/>
              </a:spcBef>
              <a:spcAft>
                <a:spcPts val="0"/>
              </a:spcAft>
              <a:buClr>
                <a:schemeClr val="dk2"/>
              </a:buClr>
              <a:buSzPts val="3200"/>
              <a:buNone/>
              <a:defRPr sz="3200">
                <a:solidFill>
                  <a:schemeClr val="dk2"/>
                </a:solidFill>
              </a:defRPr>
            </a:lvl9pPr>
          </a:lstStyle>
          <a:p/>
        </p:txBody>
      </p:sp>
      <p:sp>
        <p:nvSpPr>
          <p:cNvPr id="48" name="Google Shape;48;p3"/>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bg>
      <p:bgPr>
        <a:solidFill>
          <a:schemeClr val="dk2"/>
        </a:solidFill>
      </p:bgPr>
    </p:bg>
    <p:spTree>
      <p:nvGrpSpPr>
        <p:cNvPr id="49" name="Shape 49"/>
        <p:cNvGrpSpPr/>
        <p:nvPr/>
      </p:nvGrpSpPr>
      <p:grpSpPr>
        <a:xfrm>
          <a:off x="0" y="0"/>
          <a:ext cx="0" cy="0"/>
          <a:chOff x="0" y="0"/>
          <a:chExt cx="0" cy="0"/>
        </a:xfrm>
      </p:grpSpPr>
      <p:sp>
        <p:nvSpPr>
          <p:cNvPr id="50" name="Google Shape;50;p4"/>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4"/>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 name="Google Shape;52;p4"/>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4"/>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54" name="Google Shape;54;p4"/>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5" name="Google Shape;55;p4"/>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bg>
      <p:bgPr>
        <a:solidFill>
          <a:schemeClr val="dk2"/>
        </a:solidFill>
      </p:bgPr>
    </p:bg>
    <p:spTree>
      <p:nvGrpSpPr>
        <p:cNvPr id="56" name="Shape 56"/>
        <p:cNvGrpSpPr/>
        <p:nvPr/>
      </p:nvGrpSpPr>
      <p:grpSpPr>
        <a:xfrm>
          <a:off x="0" y="0"/>
          <a:ext cx="0" cy="0"/>
          <a:chOff x="0" y="0"/>
          <a:chExt cx="0" cy="0"/>
        </a:xfrm>
      </p:grpSpPr>
      <p:sp>
        <p:nvSpPr>
          <p:cNvPr id="57" name="Google Shape;57;p5"/>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5"/>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5"/>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5"/>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61" name="Google Shape;61;p5"/>
          <p:cNvSpPr txBox="1"/>
          <p:nvPr>
            <p:ph idx="1" type="body"/>
          </p:nvPr>
        </p:nvSpPr>
        <p:spPr>
          <a:xfrm>
            <a:off x="819150" y="1990725"/>
            <a:ext cx="3686100" cy="24480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2" name="Google Shape;62;p5"/>
          <p:cNvSpPr txBox="1"/>
          <p:nvPr>
            <p:ph idx="2" type="body"/>
          </p:nvPr>
        </p:nvSpPr>
        <p:spPr>
          <a:xfrm>
            <a:off x="4638675" y="1990725"/>
            <a:ext cx="3686100" cy="24480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3" name="Google Shape;63;p5"/>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bg>
      <p:bgPr>
        <a:solidFill>
          <a:schemeClr val="dk2"/>
        </a:solidFill>
      </p:bgPr>
    </p:bg>
    <p:spTree>
      <p:nvGrpSpPr>
        <p:cNvPr id="64" name="Shape 64"/>
        <p:cNvGrpSpPr/>
        <p:nvPr/>
      </p:nvGrpSpPr>
      <p:grpSpPr>
        <a:xfrm>
          <a:off x="0" y="0"/>
          <a:ext cx="0" cy="0"/>
          <a:chOff x="0" y="0"/>
          <a:chExt cx="0" cy="0"/>
        </a:xfrm>
      </p:grpSpPr>
      <p:sp>
        <p:nvSpPr>
          <p:cNvPr id="65" name="Google Shape;65;p6"/>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6"/>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 name="Google Shape;67;p6"/>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6"/>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69" name="Google Shape;69;p6"/>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bg>
      <p:bgPr>
        <a:solidFill>
          <a:schemeClr val="accent3"/>
        </a:solidFill>
      </p:bgPr>
    </p:bg>
    <p:spTree>
      <p:nvGrpSpPr>
        <p:cNvPr id="70" name="Shape 70"/>
        <p:cNvGrpSpPr/>
        <p:nvPr/>
      </p:nvGrpSpPr>
      <p:grpSpPr>
        <a:xfrm>
          <a:off x="0" y="0"/>
          <a:ext cx="0" cy="0"/>
          <a:chOff x="0" y="0"/>
          <a:chExt cx="0" cy="0"/>
        </a:xfrm>
      </p:grpSpPr>
      <p:sp>
        <p:nvSpPr>
          <p:cNvPr id="71" name="Google Shape;71;p7"/>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7"/>
          <p:cNvSpPr/>
          <p:nvPr/>
        </p:nvSpPr>
        <p:spPr>
          <a:xfrm>
            <a:off x="31" y="2824500"/>
            <a:ext cx="7370400" cy="23190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7"/>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7"/>
          <p:cNvSpPr txBox="1"/>
          <p:nvPr>
            <p:ph type="title"/>
          </p:nvPr>
        </p:nvSpPr>
        <p:spPr>
          <a:xfrm>
            <a:off x="819150" y="845600"/>
            <a:ext cx="3709200" cy="13830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75" name="Google Shape;75;p7"/>
          <p:cNvSpPr txBox="1"/>
          <p:nvPr>
            <p:ph idx="1" type="body"/>
          </p:nvPr>
        </p:nvSpPr>
        <p:spPr>
          <a:xfrm>
            <a:off x="830700" y="2319050"/>
            <a:ext cx="3709200" cy="21198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76" name="Google Shape;76;p7"/>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1"/>
        </a:solidFill>
      </p:bgPr>
    </p:bg>
    <p:spTree>
      <p:nvGrpSpPr>
        <p:cNvPr id="77" name="Shape 77"/>
        <p:cNvGrpSpPr/>
        <p:nvPr/>
      </p:nvGrpSpPr>
      <p:grpSpPr>
        <a:xfrm>
          <a:off x="0" y="0"/>
          <a:ext cx="0" cy="0"/>
          <a:chOff x="0" y="0"/>
          <a:chExt cx="0" cy="0"/>
        </a:xfrm>
      </p:grpSpPr>
      <p:sp>
        <p:nvSpPr>
          <p:cNvPr id="78" name="Google Shape;78;p8"/>
          <p:cNvSpPr/>
          <p:nvPr/>
        </p:nvSpPr>
        <p:spPr>
          <a:xfrm>
            <a:off x="0" y="2823144"/>
            <a:ext cx="7369200" cy="23169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8"/>
          <p:cNvSpPr/>
          <p:nvPr/>
        </p:nvSpPr>
        <p:spPr>
          <a:xfrm flipH="1">
            <a:off x="3583210" y="1554113"/>
            <a:ext cx="5560500" cy="35895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0" name="Google Shape;80;p8"/>
          <p:cNvGrpSpPr/>
          <p:nvPr/>
        </p:nvGrpSpPr>
        <p:grpSpPr>
          <a:xfrm>
            <a:off x="255991" y="-118"/>
            <a:ext cx="2251347" cy="1043408"/>
            <a:chOff x="3961956" y="4383950"/>
            <a:chExt cx="1160548" cy="548700"/>
          </a:xfrm>
        </p:grpSpPr>
        <p:sp>
          <p:nvSpPr>
            <p:cNvPr id="81" name="Google Shape;81;p8"/>
            <p:cNvSpPr/>
            <p:nvPr/>
          </p:nvSpPr>
          <p:spPr>
            <a:xfrm>
              <a:off x="4224904"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8"/>
            <p:cNvSpPr/>
            <p:nvPr/>
          </p:nvSpPr>
          <p:spPr>
            <a:xfrm>
              <a:off x="4093430"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8"/>
            <p:cNvSpPr/>
            <p:nvPr/>
          </p:nvSpPr>
          <p:spPr>
            <a:xfrm>
              <a:off x="3961956"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4" name="Google Shape;84;p8"/>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5" name="Google Shape;85;p8"/>
          <p:cNvGrpSpPr/>
          <p:nvPr/>
        </p:nvGrpSpPr>
        <p:grpSpPr>
          <a:xfrm>
            <a:off x="34934" y="4522125"/>
            <a:ext cx="1593306" cy="617072"/>
            <a:chOff x="6917201" y="0"/>
            <a:chExt cx="2227777" cy="863400"/>
          </a:xfrm>
        </p:grpSpPr>
        <p:sp>
          <p:nvSpPr>
            <p:cNvPr id="86" name="Google Shape;86;p8"/>
            <p:cNvSpPr/>
            <p:nvPr/>
          </p:nvSpPr>
          <p:spPr>
            <a:xfrm>
              <a:off x="7641677"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8"/>
            <p:cNvSpPr/>
            <p:nvPr/>
          </p:nvSpPr>
          <p:spPr>
            <a:xfrm>
              <a:off x="7279439"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8"/>
            <p:cNvSpPr/>
            <p:nvPr/>
          </p:nvSpPr>
          <p:spPr>
            <a:xfrm>
              <a:off x="6917201"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89" name="Google Shape;89;p8"/>
          <p:cNvGrpSpPr/>
          <p:nvPr/>
        </p:nvGrpSpPr>
        <p:grpSpPr>
          <a:xfrm>
            <a:off x="5886353" y="1243"/>
            <a:ext cx="3257455" cy="1261514"/>
            <a:chOff x="6917201" y="0"/>
            <a:chExt cx="2227777" cy="863400"/>
          </a:xfrm>
        </p:grpSpPr>
        <p:sp>
          <p:nvSpPr>
            <p:cNvPr id="90" name="Google Shape;90;p8"/>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8"/>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8"/>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3" name="Google Shape;93;p8"/>
          <p:cNvSpPr txBox="1"/>
          <p:nvPr>
            <p:ph type="title"/>
          </p:nvPr>
        </p:nvSpPr>
        <p:spPr>
          <a:xfrm>
            <a:off x="1393929" y="1301146"/>
            <a:ext cx="6366900" cy="25392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200"/>
              <a:buNone/>
              <a:defRPr sz="3200"/>
            </a:lvl1pPr>
            <a:lvl2pPr lvl="1" algn="ctr">
              <a:spcBef>
                <a:spcPts val="0"/>
              </a:spcBef>
              <a:spcAft>
                <a:spcPts val="0"/>
              </a:spcAft>
              <a:buSzPts val="3200"/>
              <a:buNone/>
              <a:defRPr sz="3200"/>
            </a:lvl2pPr>
            <a:lvl3pPr lvl="2" algn="ctr">
              <a:spcBef>
                <a:spcPts val="0"/>
              </a:spcBef>
              <a:spcAft>
                <a:spcPts val="0"/>
              </a:spcAft>
              <a:buSzPts val="3200"/>
              <a:buNone/>
              <a:defRPr sz="3200"/>
            </a:lvl3pPr>
            <a:lvl4pPr lvl="3" algn="ctr">
              <a:spcBef>
                <a:spcPts val="0"/>
              </a:spcBef>
              <a:spcAft>
                <a:spcPts val="0"/>
              </a:spcAft>
              <a:buSzPts val="3200"/>
              <a:buNone/>
              <a:defRPr sz="3200"/>
            </a:lvl4pPr>
            <a:lvl5pPr lvl="4" algn="ctr">
              <a:spcBef>
                <a:spcPts val="0"/>
              </a:spcBef>
              <a:spcAft>
                <a:spcPts val="0"/>
              </a:spcAft>
              <a:buSzPts val="3200"/>
              <a:buNone/>
              <a:defRPr sz="3200"/>
            </a:lvl5pPr>
            <a:lvl6pPr lvl="5" algn="ctr">
              <a:spcBef>
                <a:spcPts val="0"/>
              </a:spcBef>
              <a:spcAft>
                <a:spcPts val="0"/>
              </a:spcAft>
              <a:buSzPts val="3200"/>
              <a:buNone/>
              <a:defRPr sz="3200"/>
            </a:lvl6pPr>
            <a:lvl7pPr lvl="6" algn="ctr">
              <a:spcBef>
                <a:spcPts val="0"/>
              </a:spcBef>
              <a:spcAft>
                <a:spcPts val="0"/>
              </a:spcAft>
              <a:buSzPts val="3200"/>
              <a:buNone/>
              <a:defRPr sz="3200"/>
            </a:lvl7pPr>
            <a:lvl8pPr lvl="7" algn="ctr">
              <a:spcBef>
                <a:spcPts val="0"/>
              </a:spcBef>
              <a:spcAft>
                <a:spcPts val="0"/>
              </a:spcAft>
              <a:buSzPts val="3200"/>
              <a:buNone/>
              <a:defRPr sz="3200"/>
            </a:lvl8pPr>
            <a:lvl9pPr lvl="8" algn="ctr">
              <a:spcBef>
                <a:spcPts val="0"/>
              </a:spcBef>
              <a:spcAft>
                <a:spcPts val="0"/>
              </a:spcAft>
              <a:buSzPts val="3200"/>
              <a:buNone/>
              <a:defRPr sz="3200"/>
            </a:lvl9pPr>
          </a:lstStyle>
          <a:p/>
        </p:txBody>
      </p:sp>
      <p:sp>
        <p:nvSpPr>
          <p:cNvPr id="94" name="Google Shape;94;p8"/>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bg>
      <p:bgPr>
        <a:solidFill>
          <a:schemeClr val="dk2"/>
        </a:solidFill>
      </p:bgPr>
    </p:bg>
    <p:spTree>
      <p:nvGrpSpPr>
        <p:cNvPr id="95" name="Shape 95"/>
        <p:cNvGrpSpPr/>
        <p:nvPr/>
      </p:nvGrpSpPr>
      <p:grpSpPr>
        <a:xfrm>
          <a:off x="0" y="0"/>
          <a:ext cx="0" cy="0"/>
          <a:chOff x="0" y="0"/>
          <a:chExt cx="0" cy="0"/>
        </a:xfrm>
      </p:grpSpPr>
      <p:sp>
        <p:nvSpPr>
          <p:cNvPr id="96" name="Google Shape;96;p9"/>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p9"/>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9"/>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9"/>
          <p:cNvSpPr txBox="1"/>
          <p:nvPr>
            <p:ph type="title"/>
          </p:nvPr>
        </p:nvSpPr>
        <p:spPr>
          <a:xfrm>
            <a:off x="819150" y="845600"/>
            <a:ext cx="6424200" cy="7050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100" name="Google Shape;100;p9"/>
          <p:cNvSpPr txBox="1"/>
          <p:nvPr>
            <p:ph idx="1" type="subTitle"/>
          </p:nvPr>
        </p:nvSpPr>
        <p:spPr>
          <a:xfrm>
            <a:off x="819150" y="1550700"/>
            <a:ext cx="5859900" cy="3936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p:txBody>
      </p:sp>
      <p:sp>
        <p:nvSpPr>
          <p:cNvPr id="101" name="Google Shape;101;p9"/>
          <p:cNvSpPr txBox="1"/>
          <p:nvPr>
            <p:ph idx="2" type="body"/>
          </p:nvPr>
        </p:nvSpPr>
        <p:spPr>
          <a:xfrm>
            <a:off x="819150" y="2467050"/>
            <a:ext cx="5859900" cy="2095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102" name="Google Shape;102;p9"/>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bg>
      <p:bgPr>
        <a:solidFill>
          <a:schemeClr val="accent1"/>
        </a:solidFill>
      </p:bgPr>
    </p:bg>
    <p:spTree>
      <p:nvGrpSpPr>
        <p:cNvPr id="103" name="Shape 103"/>
        <p:cNvGrpSpPr/>
        <p:nvPr/>
      </p:nvGrpSpPr>
      <p:grpSpPr>
        <a:xfrm>
          <a:off x="0" y="0"/>
          <a:ext cx="0" cy="0"/>
          <a:chOff x="0" y="0"/>
          <a:chExt cx="0" cy="0"/>
        </a:xfrm>
      </p:grpSpPr>
      <p:sp>
        <p:nvSpPr>
          <p:cNvPr id="104" name="Google Shape;104;p10"/>
          <p:cNvSpPr/>
          <p:nvPr/>
        </p:nvSpPr>
        <p:spPr>
          <a:xfrm>
            <a:off x="31" y="2824500"/>
            <a:ext cx="7370400" cy="23190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p10"/>
          <p:cNvSpPr/>
          <p:nvPr/>
        </p:nvSpPr>
        <p:spPr>
          <a:xfrm flipH="1">
            <a:off x="3582600" y="1550700"/>
            <a:ext cx="5561400" cy="35928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10"/>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10"/>
          <p:cNvSpPr txBox="1"/>
          <p:nvPr>
            <p:ph idx="1" type="body"/>
          </p:nvPr>
        </p:nvSpPr>
        <p:spPr>
          <a:xfrm>
            <a:off x="328025" y="4163500"/>
            <a:ext cx="7415100" cy="605100"/>
          </a:xfrm>
          <a:prstGeom prst="rect">
            <a:avLst/>
          </a:prstGeom>
        </p:spPr>
        <p:txBody>
          <a:bodyPr anchorCtr="0" anchor="b" bIns="91425" lIns="91425" spcFirstLastPara="1" rIns="91425" wrap="square" tIns="91425">
            <a:normAutofit/>
          </a:bodyPr>
          <a:lstStyle>
            <a:lvl1pPr indent="-228600" lvl="0" marL="457200">
              <a:lnSpc>
                <a:spcPct val="100000"/>
              </a:lnSpc>
              <a:spcBef>
                <a:spcPts val="0"/>
              </a:spcBef>
              <a:spcAft>
                <a:spcPts val="0"/>
              </a:spcAft>
              <a:buSzPts val="1300"/>
              <a:buNone/>
              <a:defRPr/>
            </a:lvl1pPr>
          </a:lstStyle>
          <a:p/>
        </p:txBody>
      </p:sp>
      <p:sp>
        <p:nvSpPr>
          <p:cNvPr id="108" name="Google Shape;108;p10"/>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hift">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1pPr>
            <a:lvl2pPr lvl="1">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2pPr>
            <a:lvl3pPr lvl="2">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3pPr>
            <a:lvl4pPr lvl="3">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4pPr>
            <a:lvl5pPr lvl="4">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5pPr>
            <a:lvl6pPr lvl="5">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6pPr>
            <a:lvl7pPr lvl="6">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7pPr>
            <a:lvl8pPr lvl="7">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8pPr>
            <a:lvl9pPr lvl="8">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9pPr>
          </a:lstStyle>
          <a:p/>
        </p:txBody>
      </p:sp>
      <p:sp>
        <p:nvSpPr>
          <p:cNvPr id="7" name="Google Shape;7;p1"/>
          <p:cNvSpPr txBox="1"/>
          <p:nvPr>
            <p:ph idx="1" type="body"/>
          </p:nvPr>
        </p:nvSpPr>
        <p:spPr>
          <a:xfrm>
            <a:off x="311700" y="1152475"/>
            <a:ext cx="8520600" cy="3391200"/>
          </a:xfrm>
          <a:prstGeom prst="rect">
            <a:avLst/>
          </a:prstGeom>
          <a:noFill/>
          <a:ln>
            <a:noFill/>
          </a:ln>
        </p:spPr>
        <p:txBody>
          <a:bodyPr anchorCtr="0" anchor="t" bIns="91425" lIns="91425" spcFirstLastPara="1" rIns="91425" wrap="square" tIns="91425">
            <a:normAutofit/>
          </a:bodyPr>
          <a:lstStyle>
            <a:lvl1pPr indent="-311150" lvl="0" marL="457200">
              <a:lnSpc>
                <a:spcPct val="115000"/>
              </a:lnSpc>
              <a:spcBef>
                <a:spcPts val="0"/>
              </a:spcBef>
              <a:spcAft>
                <a:spcPts val="0"/>
              </a:spcAft>
              <a:buClr>
                <a:schemeClr val="dk2"/>
              </a:buClr>
              <a:buSzPts val="1300"/>
              <a:buFont typeface="Calibri"/>
              <a:buChar char="●"/>
              <a:defRPr sz="1300">
                <a:solidFill>
                  <a:schemeClr val="dk2"/>
                </a:solidFill>
                <a:latin typeface="Calibri"/>
                <a:ea typeface="Calibri"/>
                <a:cs typeface="Calibri"/>
                <a:sym typeface="Calibri"/>
              </a:defRPr>
            </a:lvl1pPr>
            <a:lvl2pPr indent="-298450" lvl="1" marL="9144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2pPr>
            <a:lvl3pPr indent="-298450" lvl="2" marL="13716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3pPr>
            <a:lvl4pPr indent="-298450" lvl="3" marL="18288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4pPr>
            <a:lvl5pPr indent="-298450" lvl="4" marL="22860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5pPr>
            <a:lvl6pPr indent="-298450" lvl="5" marL="27432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6pPr>
            <a:lvl7pPr indent="-298450" lvl="6" marL="32004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7pPr>
            <a:lvl8pPr indent="-298450" lvl="7" marL="36576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8pPr>
            <a:lvl9pPr indent="-298450" lvl="8" marL="41148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9pPr>
          </a:lstStyle>
          <a:p/>
        </p:txBody>
      </p:sp>
      <p:sp>
        <p:nvSpPr>
          <p:cNvPr id="8" name="Google Shape;8;p1"/>
          <p:cNvSpPr txBox="1"/>
          <p:nvPr>
            <p:ph idx="12" type="sldNum"/>
          </p:nvPr>
        </p:nvSpPr>
        <p:spPr>
          <a:xfrm>
            <a:off x="8390734" y="4543668"/>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latin typeface="Nunito"/>
                <a:ea typeface="Nunito"/>
                <a:cs typeface="Nunito"/>
                <a:sym typeface="Nunito"/>
              </a:defRPr>
            </a:lvl1pPr>
            <a:lvl2pPr lvl="1" algn="r">
              <a:buNone/>
              <a:defRPr sz="1000">
                <a:solidFill>
                  <a:schemeClr val="dk2"/>
                </a:solidFill>
                <a:latin typeface="Nunito"/>
                <a:ea typeface="Nunito"/>
                <a:cs typeface="Nunito"/>
                <a:sym typeface="Nunito"/>
              </a:defRPr>
            </a:lvl2pPr>
            <a:lvl3pPr lvl="2" algn="r">
              <a:buNone/>
              <a:defRPr sz="1000">
                <a:solidFill>
                  <a:schemeClr val="dk2"/>
                </a:solidFill>
                <a:latin typeface="Nunito"/>
                <a:ea typeface="Nunito"/>
                <a:cs typeface="Nunito"/>
                <a:sym typeface="Nunito"/>
              </a:defRPr>
            </a:lvl3pPr>
            <a:lvl4pPr lvl="3" algn="r">
              <a:buNone/>
              <a:defRPr sz="1000">
                <a:solidFill>
                  <a:schemeClr val="dk2"/>
                </a:solidFill>
                <a:latin typeface="Nunito"/>
                <a:ea typeface="Nunito"/>
                <a:cs typeface="Nunito"/>
                <a:sym typeface="Nunito"/>
              </a:defRPr>
            </a:lvl4pPr>
            <a:lvl5pPr lvl="4" algn="r">
              <a:buNone/>
              <a:defRPr sz="1000">
                <a:solidFill>
                  <a:schemeClr val="dk2"/>
                </a:solidFill>
                <a:latin typeface="Nunito"/>
                <a:ea typeface="Nunito"/>
                <a:cs typeface="Nunito"/>
                <a:sym typeface="Nunito"/>
              </a:defRPr>
            </a:lvl5pPr>
            <a:lvl6pPr lvl="5" algn="r">
              <a:buNone/>
              <a:defRPr sz="1000">
                <a:solidFill>
                  <a:schemeClr val="dk2"/>
                </a:solidFill>
                <a:latin typeface="Nunito"/>
                <a:ea typeface="Nunito"/>
                <a:cs typeface="Nunito"/>
                <a:sym typeface="Nunito"/>
              </a:defRPr>
            </a:lvl6pPr>
            <a:lvl7pPr lvl="6" algn="r">
              <a:buNone/>
              <a:defRPr sz="1000">
                <a:solidFill>
                  <a:schemeClr val="dk2"/>
                </a:solidFill>
                <a:latin typeface="Nunito"/>
                <a:ea typeface="Nunito"/>
                <a:cs typeface="Nunito"/>
                <a:sym typeface="Nunito"/>
              </a:defRPr>
            </a:lvl7pPr>
            <a:lvl8pPr lvl="7" algn="r">
              <a:buNone/>
              <a:defRPr sz="1000">
                <a:solidFill>
                  <a:schemeClr val="dk2"/>
                </a:solidFill>
                <a:latin typeface="Nunito"/>
                <a:ea typeface="Nunito"/>
                <a:cs typeface="Nunito"/>
                <a:sym typeface="Nunito"/>
              </a:defRPr>
            </a:lvl8pPr>
            <a:lvl9pPr lvl="8" algn="r">
              <a:buNone/>
              <a:defRPr sz="1000">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hyperlink" Target="https://www.stretchitbodyjewellery.co.uk/collections/nose-piercing"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13"/>
          <p:cNvSpPr txBox="1"/>
          <p:nvPr>
            <p:ph type="ctrTitle"/>
          </p:nvPr>
        </p:nvSpPr>
        <p:spPr>
          <a:xfrm>
            <a:off x="827200" y="1357250"/>
            <a:ext cx="6913200" cy="19137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b="1" lang="en-GB" sz="4000"/>
              <a:t>Types Of Nose Piercings</a:t>
            </a:r>
            <a:endParaRPr b="1" sz="4000"/>
          </a:p>
        </p:txBody>
      </p:sp>
      <p:sp>
        <p:nvSpPr>
          <p:cNvPr id="129" name="Google Shape;129;p13"/>
          <p:cNvSpPr txBox="1"/>
          <p:nvPr>
            <p:ph idx="1" type="subTitle"/>
          </p:nvPr>
        </p:nvSpPr>
        <p:spPr>
          <a:xfrm>
            <a:off x="1858700" y="3413158"/>
            <a:ext cx="5361300" cy="52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GB"/>
              <a:t>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14"/>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t>Nostril</a:t>
            </a:r>
            <a:endParaRPr/>
          </a:p>
        </p:txBody>
      </p:sp>
      <p:sp>
        <p:nvSpPr>
          <p:cNvPr id="135" name="Google Shape;135;p14"/>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just">
              <a:spcBef>
                <a:spcPts val="0"/>
              </a:spcBef>
              <a:spcAft>
                <a:spcPts val="0"/>
              </a:spcAft>
              <a:buNone/>
            </a:pPr>
            <a:r>
              <a:rPr lang="en-GB"/>
              <a:t>Arguably the most traditional and common nose piercing is the nostril piercing. “The classic nostril piercing on the side will always be the most popular,” says Mayfield. “It’s always looked good, and it’s very versatile.” Gresky agrees, adding that it’s an easy piercing option since there is such a wide variety of jewelry styles for it — they allow the insertion of studs, nostril screws, L-shaped pins, nose rings, circular barbells (commonly known as horseshoes), and captive ball rings. These consist of a single hole on either side of the nose.</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15"/>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t>Bridge</a:t>
            </a:r>
            <a:endParaRPr/>
          </a:p>
        </p:txBody>
      </p:sp>
      <p:sp>
        <p:nvSpPr>
          <p:cNvPr id="141" name="Google Shape;141;p15"/>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just">
              <a:spcBef>
                <a:spcPts val="0"/>
              </a:spcBef>
              <a:spcAft>
                <a:spcPts val="0"/>
              </a:spcAft>
              <a:buNone/>
            </a:pPr>
            <a:r>
              <a:rPr lang="en-GB"/>
              <a:t>Technically classified as a surface piercing, bridge piercings do not puncture cartilage or bone. That being said, since they are a surface piercing, they are more susceptible to migration, which is a process in which your body pushes a piercing closer to the skin's surface — essentially healing it away. If this occurs, you'll want your piercer to remove the jewelry and allow the hole to close.</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16"/>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t>Austin Bar</a:t>
            </a:r>
            <a:endParaRPr/>
          </a:p>
        </p:txBody>
      </p:sp>
      <p:sp>
        <p:nvSpPr>
          <p:cNvPr id="147" name="Google Shape;147;p16"/>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The Austin bar piercing looks like a bridge piercing but goes further down on your nose. It’s a bar with studs on both ends that starts on one side of the nostril and comes out on the other. Gresky points out that this can be a difficult piercing, however. “Since it’s close to the end of the nose, it’s more exposed to everything in general than nose piercings that are farther back,” he tells Bustle.</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17"/>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t>Nasallang</a:t>
            </a:r>
            <a:endParaRPr/>
          </a:p>
        </p:txBody>
      </p:sp>
      <p:sp>
        <p:nvSpPr>
          <p:cNvPr id="153" name="Google Shape;153;p17"/>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just">
              <a:spcBef>
                <a:spcPts val="0"/>
              </a:spcBef>
              <a:spcAft>
                <a:spcPts val="0"/>
              </a:spcAft>
              <a:buNone/>
            </a:pPr>
            <a:r>
              <a:rPr lang="en-GB"/>
              <a:t>Aesthetically, the nasallang piercing is similar to the Austin bar and bridge, but it’s actually one of the more complicated nose piercings. “A nasallang piercing goes through one nostril horizontally, then through the septum, and out the other nostril,” says Gresky. “It is essentially piercing three planes at once, connected by one straight barbell.” Because of the complexity of the piercing, it’s considered to be quite painful — so it’s not recommended as a starter piece.</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18"/>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t>Septum</a:t>
            </a:r>
            <a:endParaRPr/>
          </a:p>
        </p:txBody>
      </p:sp>
      <p:sp>
        <p:nvSpPr>
          <p:cNvPr id="159" name="Google Shape;159;p18"/>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just">
              <a:spcBef>
                <a:spcPts val="0"/>
              </a:spcBef>
              <a:spcAft>
                <a:spcPts val="0"/>
              </a:spcAft>
              <a:buNone/>
            </a:pPr>
            <a:r>
              <a:rPr lang="en-GB"/>
              <a:t>The septum piercing goes through the thin membrane in the center of your nose. The piercing’s origins lie with ancient civilizations like the Aztecs and the Mayans. In the last decade, however, the septum piercing has gone mainstream.</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19"/>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t>Septril</a:t>
            </a:r>
            <a:endParaRPr/>
          </a:p>
        </p:txBody>
      </p:sp>
      <p:sp>
        <p:nvSpPr>
          <p:cNvPr id="165" name="Google Shape;165;p19"/>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just">
              <a:spcBef>
                <a:spcPts val="0"/>
              </a:spcBef>
              <a:spcAft>
                <a:spcPts val="0"/>
              </a:spcAft>
              <a:buNone/>
            </a:pPr>
            <a:r>
              <a:rPr lang="en-GB"/>
              <a:t>To get a septril piercing, you first have to start out with a septum piercing. “The septum piercing is stretched out large enough to fit another piece of jewelry,” says Gresky of the process. The septril then “comes straight out the middle of the columella of the nose, which is the dividing a piece of cartilage in the middle of both nostrils,” he explains.</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20"/>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t>The Rhino</a:t>
            </a:r>
            <a:endParaRPr/>
          </a:p>
        </p:txBody>
      </p:sp>
      <p:sp>
        <p:nvSpPr>
          <p:cNvPr id="171" name="Google Shape;171;p20"/>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just">
              <a:spcBef>
                <a:spcPts val="0"/>
              </a:spcBef>
              <a:spcAft>
                <a:spcPts val="0"/>
              </a:spcAft>
              <a:buNone/>
            </a:pPr>
            <a:r>
              <a:rPr lang="en-GB"/>
              <a:t>The rhino piercing gets its name because it often resembles a rhino’s nose. Gresky explains that this piercing is done vertically from the center of the tip of the nose down to where a septril piercing is. It’s a rare and uncommon piercing, according to the experts – so it’s another one for the more advanced body art connoisseurs.</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21"/>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t>Thankyou</a:t>
            </a:r>
            <a:endParaRPr/>
          </a:p>
        </p:txBody>
      </p:sp>
      <p:sp>
        <p:nvSpPr>
          <p:cNvPr id="177" name="Google Shape;177;p21"/>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b="1" lang="en-GB" sz="1700">
                <a:solidFill>
                  <a:srgbClr val="9900FF"/>
                </a:solidFill>
              </a:rPr>
              <a:t>Website:</a:t>
            </a:r>
            <a:r>
              <a:rPr b="1" lang="en-GB" sz="1700"/>
              <a:t> </a:t>
            </a:r>
            <a:r>
              <a:rPr b="1" lang="en-GB" sz="1700">
                <a:solidFill>
                  <a:schemeClr val="hlink"/>
                </a:solidFill>
                <a:uFill>
                  <a:noFill/>
                </a:uFill>
                <a:hlinkClick r:id="rId3"/>
              </a:rPr>
              <a:t>https://www.stretchitbodyjewellery.co.uk/collections/nose-piercing</a:t>
            </a:r>
            <a:endParaRPr b="1" sz="1700"/>
          </a:p>
        </p:txBody>
      </p:sp>
    </p:spTree>
  </p:cSld>
  <p:clrMapOvr>
    <a:masterClrMapping/>
  </p:clrMapOvr>
</p:sld>
</file>

<file path=ppt/theme/theme1.xml><?xml version="1.0" encoding="utf-8"?>
<a:theme xmlns:a="http://schemas.openxmlformats.org/drawingml/2006/main" xmlns:r="http://schemas.openxmlformats.org/officeDocument/2006/relationships" name="Shift">
  <a:themeElements>
    <a:clrScheme name="Shift">
      <a:dk1>
        <a:srgbClr val="FFFFFF"/>
      </a:dk1>
      <a:lt1>
        <a:srgbClr val="AF7B51"/>
      </a:lt1>
      <a:dk2>
        <a:srgbClr val="233A44"/>
      </a:dk2>
      <a:lt2>
        <a:srgbClr val="D9D9D9"/>
      </a:lt2>
      <a:accent1>
        <a:srgbClr val="00796B"/>
      </a:accent1>
      <a:accent2>
        <a:srgbClr val="D9563F"/>
      </a:accent2>
      <a:accent3>
        <a:srgbClr val="C4A15A"/>
      </a:accent3>
      <a:accent4>
        <a:srgbClr val="14F597"/>
      </a:accent4>
      <a:accent5>
        <a:srgbClr val="3D4594"/>
      </a:accent5>
      <a:accent6>
        <a:srgbClr val="163EF5"/>
      </a:accent6>
      <a:hlink>
        <a:srgbClr val="3D4594"/>
      </a:hlink>
      <a:folHlink>
        <a:srgbClr val="3D459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