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Nuni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regular.fntdata"/><Relationship Id="rId14" Type="http://schemas.openxmlformats.org/officeDocument/2006/relationships/slide" Target="slides/slide9.xml"/><Relationship Id="rId17" Type="http://schemas.openxmlformats.org/officeDocument/2006/relationships/font" Target="fonts/Nunito-italic.fntdata"/><Relationship Id="rId16" Type="http://schemas.openxmlformats.org/officeDocument/2006/relationships/font" Target="fonts/Nuni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Nuni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332aa1622c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332aa1622c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332aa1622c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332aa1622c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332aa1622c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332aa1622c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332aa1622c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332aa1622c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332aa1622c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332aa1622c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332aa1622c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332aa1622c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332aa1622c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332aa1622c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332aa1622c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332aa1622c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stretchitbodyjewellery.co.uk/collections/nose-pierc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827200" y="1357250"/>
            <a:ext cx="6913200" cy="19137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GB" sz="4000"/>
              <a:t>Types Of Nose Piercings</a:t>
            </a:r>
            <a:endParaRPr b="1" sz="4000"/>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Nostril</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Arguably the most traditional and common nose piercing is the nostril piercing. “The classic nostril piercing on the side will always be the most popular,” says Mayfield. “It’s always looked good, and it’s very versatile.” Gresky agrees, adding that it’s an easy piercing option since there is such a wide variety of jewelry styles for it — they allow the insertion of studs, nostril screws, L-shaped pins, nose rings, circular barbells (commonly known as horseshoes), and captive ball rings. These consist of a single hole on either side of the nose.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Bridge</a:t>
            </a:r>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Technically classified as a surface piercing, bridge piercings do not puncture cartilage or bone. That being said, since they are a surface piercing, they are more susceptible to migration, which is a process in which your body pushes a piercing closer to the skin's surface — essentially healing it away. If this occurs, you'll want your piercer to remove the jewelry and allow the hole to close.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Austin Bar</a:t>
            </a:r>
            <a:endParaRPr/>
          </a:p>
        </p:txBody>
      </p:sp>
      <p:sp>
        <p:nvSpPr>
          <p:cNvPr id="147" name="Google Shape;147;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Austin bar piercing looks like a bridge piercing but goes further down on your nose. It’s a bar with studs on both ends that starts on one side of the nostril and comes out on the other. Gresky points out that this can be a difficult piercing, however. “Since it’s close to the end of the nose, it’s more exposed to everything in general than nose piercings that are farther back,” he tells Bustle.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Nasallang</a:t>
            </a:r>
            <a:endParaRPr/>
          </a:p>
        </p:txBody>
      </p:sp>
      <p:sp>
        <p:nvSpPr>
          <p:cNvPr id="153" name="Google Shape;153;p1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Aesthetically, the nasallang piercing is similar to the Austin bar and bridge, but it’s actually one of the more complicated nose piercings. “A nasallang piercing goes through one nostril horizontally, then through the septum, and out the other nostril,” says Gresky. “It is essentially piercing three planes at once, connected by one straight barbell.” Because of the complexity of the piercing, it’s considered to be quite painful — so it’s not recommended as a starter piece.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Septum</a:t>
            </a:r>
            <a:endParaRPr/>
          </a:p>
        </p:txBody>
      </p:sp>
      <p:sp>
        <p:nvSpPr>
          <p:cNvPr id="159" name="Google Shape;159;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The septum piercing goes through the thin membrane in the center of your nose. The piercing’s origins lie with ancient civilizations like the Aztecs and the Mayans. In the last decade, however, the septum piercing has gone mainstream.</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Septril</a:t>
            </a:r>
            <a:endParaRPr/>
          </a:p>
        </p:txBody>
      </p:sp>
      <p:sp>
        <p:nvSpPr>
          <p:cNvPr id="165" name="Google Shape;165;p1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To get a septril piercing, you first have to start out with a septum piercing. “The septum piercing is stretched out large enough to fit another piece of jewelry,” says Gresky of the process. The septril then “comes straight out the middle of the columella of the nose, which is the dividing a piece of cartilage in the middle of both nostrils,” he explains.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The Rhino</a:t>
            </a:r>
            <a:endParaRPr/>
          </a:p>
        </p:txBody>
      </p:sp>
      <p:sp>
        <p:nvSpPr>
          <p:cNvPr id="171" name="Google Shape;171;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The rhino piercing gets its name because it often resembles a rhino’s nose. Gresky explains that this piercing is done vertically from the center of the tip of the nose down to where a septril piercing is. It’s a rare and uncommon piercing, according to the experts – so it’s another one for the more advanced body art connoisseurs.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Thankyou</a:t>
            </a:r>
            <a:endParaRPr/>
          </a:p>
        </p:txBody>
      </p:sp>
      <p:sp>
        <p:nvSpPr>
          <p:cNvPr id="177" name="Google Shape;177;p2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1700">
                <a:solidFill>
                  <a:srgbClr val="9900FF"/>
                </a:solidFill>
              </a:rPr>
              <a:t>Website:</a:t>
            </a:r>
            <a:r>
              <a:rPr b="1" lang="en-GB" sz="1700"/>
              <a:t> </a:t>
            </a:r>
            <a:r>
              <a:rPr b="1" lang="en-GB" sz="1700">
                <a:solidFill>
                  <a:schemeClr val="hlink"/>
                </a:solidFill>
                <a:uFill>
                  <a:noFill/>
                </a:uFill>
                <a:hlinkClick r:id="rId3"/>
              </a:rPr>
              <a:t>https://www.stretchitbodyjewellery.co.uk/collections/nose-piercing</a:t>
            </a:r>
            <a:endParaRPr b="1" sz="1700"/>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