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embeddedFontLst>
    <p:embeddedFont>
      <p:font typeface="Nunito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Nunito-bold.fntdata"/><Relationship Id="rId12" Type="http://schemas.openxmlformats.org/officeDocument/2006/relationships/font" Target="fonts/Nunito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Nunito-boldItalic.fntdata"/><Relationship Id="rId14" Type="http://schemas.openxmlformats.org/officeDocument/2006/relationships/font" Target="fonts/Nunito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130de01b3d4_0_1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130de01b3d4_0_1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130de01b3d4_0_1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130de01b3d4_0_1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130de01b3d4_0_1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130de01b3d4_0_1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130de01b3d4_0_1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130de01b3d4_0_1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130de01b3d4_0_1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130de01b3d4_0_1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accent6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/>
          <p:nvPr/>
        </p:nvSpPr>
        <p:spPr>
          <a:xfrm rot="10800000">
            <a:off x="5058905" y="0"/>
            <a:ext cx="4085100" cy="20526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20327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4" name="Google Shape;14;p2"/>
          <p:cNvGrpSpPr/>
          <p:nvPr/>
        </p:nvGrpSpPr>
        <p:grpSpPr>
          <a:xfrm>
            <a:off x="255200" y="592"/>
            <a:ext cx="2250363" cy="1044300"/>
            <a:chOff x="255200" y="592"/>
            <a:chExt cx="2250363" cy="1044300"/>
          </a:xfrm>
        </p:grpSpPr>
        <p:sp>
          <p:nvSpPr>
            <p:cNvPr id="15" name="Google Shape;15;p2"/>
            <p:cNvSpPr/>
            <p:nvPr/>
          </p:nvSpPr>
          <p:spPr>
            <a:xfrm>
              <a:off x="764063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509632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255200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8" name="Google Shape;18;p2"/>
          <p:cNvGrpSpPr/>
          <p:nvPr/>
        </p:nvGrpSpPr>
        <p:grpSpPr>
          <a:xfrm>
            <a:off x="905395" y="592"/>
            <a:ext cx="2250363" cy="1044300"/>
            <a:chOff x="905395" y="592"/>
            <a:chExt cx="2250363" cy="1044300"/>
          </a:xfrm>
        </p:grpSpPr>
        <p:sp>
          <p:nvSpPr>
            <p:cNvPr id="19" name="Google Shape;19;p2"/>
            <p:cNvSpPr/>
            <p:nvPr/>
          </p:nvSpPr>
          <p:spPr>
            <a:xfrm>
              <a:off x="1414258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1159826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905395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2" name="Google Shape;22;p2"/>
          <p:cNvGrpSpPr/>
          <p:nvPr/>
        </p:nvGrpSpPr>
        <p:grpSpPr>
          <a:xfrm>
            <a:off x="7057468" y="5088"/>
            <a:ext cx="1851282" cy="752108"/>
            <a:chOff x="6917201" y="0"/>
            <a:chExt cx="2227777" cy="863400"/>
          </a:xfrm>
        </p:grpSpPr>
        <p:sp>
          <p:nvSpPr>
            <p:cNvPr id="23" name="Google Shape;23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6" name="Google Shape;26;p2"/>
          <p:cNvGrpSpPr/>
          <p:nvPr/>
        </p:nvGrpSpPr>
        <p:grpSpPr>
          <a:xfrm>
            <a:off x="6553032" y="4217852"/>
            <a:ext cx="2389068" cy="925737"/>
            <a:chOff x="6917201" y="0"/>
            <a:chExt cx="2227777" cy="863400"/>
          </a:xfrm>
        </p:grpSpPr>
        <p:sp>
          <p:nvSpPr>
            <p:cNvPr id="27" name="Google Shape;27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0" name="Google Shape;30;p2"/>
          <p:cNvGrpSpPr/>
          <p:nvPr/>
        </p:nvGrpSpPr>
        <p:grpSpPr>
          <a:xfrm>
            <a:off x="199149" y="4055652"/>
            <a:ext cx="2795414" cy="1083308"/>
            <a:chOff x="6917201" y="0"/>
            <a:chExt cx="2227777" cy="863400"/>
          </a:xfrm>
        </p:grpSpPr>
        <p:sp>
          <p:nvSpPr>
            <p:cNvPr id="31" name="Google Shape;31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4" name="Google Shape;34;p2"/>
          <p:cNvSpPr txBox="1"/>
          <p:nvPr>
            <p:ph type="ctrTitle"/>
          </p:nvPr>
        </p:nvSpPr>
        <p:spPr>
          <a:xfrm>
            <a:off x="1858703" y="1822833"/>
            <a:ext cx="5361300" cy="144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35" name="Google Shape;35;p2"/>
          <p:cNvSpPr txBox="1"/>
          <p:nvPr>
            <p:ph idx="1" type="subTitle"/>
          </p:nvPr>
        </p:nvSpPr>
        <p:spPr>
          <a:xfrm>
            <a:off x="1858700" y="3413158"/>
            <a:ext cx="5361300" cy="52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6" name="Google Shape;36;p2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accent3"/>
        </a:solidFill>
      </p:bgPr>
    </p:bg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1"/>
          <p:cNvSpPr/>
          <p:nvPr/>
        </p:nvSpPr>
        <p:spPr>
          <a:xfrm flipH="1">
            <a:off x="5569200" y="2834075"/>
            <a:ext cx="3574800" cy="23094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1" name="Google Shape;111;p11"/>
          <p:cNvGrpSpPr/>
          <p:nvPr/>
        </p:nvGrpSpPr>
        <p:grpSpPr>
          <a:xfrm>
            <a:off x="5959222" y="4119576"/>
            <a:ext cx="2520952" cy="1024165"/>
            <a:chOff x="6917201" y="0"/>
            <a:chExt cx="2227777" cy="863400"/>
          </a:xfrm>
        </p:grpSpPr>
        <p:sp>
          <p:nvSpPr>
            <p:cNvPr id="112" name="Google Shape;112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15" name="Google Shape;115;p11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116" name="Google Shape;116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19" name="Google Shape;119;p11"/>
          <p:cNvSpPr txBox="1"/>
          <p:nvPr>
            <p:ph hasCustomPrompt="1" type="title"/>
          </p:nvPr>
        </p:nvSpPr>
        <p:spPr>
          <a:xfrm>
            <a:off x="1385850" y="1383850"/>
            <a:ext cx="6372300" cy="1379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20" name="Google Shape;120;p11"/>
          <p:cNvSpPr txBox="1"/>
          <p:nvPr>
            <p:ph idx="1" type="body"/>
          </p:nvPr>
        </p:nvSpPr>
        <p:spPr>
          <a:xfrm>
            <a:off x="1385850" y="2863850"/>
            <a:ext cx="6372300" cy="64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algn="ctr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ctr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ctr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21" name="Google Shape;121;p11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2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accent3"/>
        </a:solidFill>
      </p:bgPr>
    </p:bg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"/>
          <p:cNvSpPr/>
          <p:nvPr/>
        </p:nvSpPr>
        <p:spPr>
          <a:xfrm flipH="1">
            <a:off x="4757100" y="2309400"/>
            <a:ext cx="4386900" cy="28341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9" name="Google Shape;39;p3"/>
          <p:cNvGrpSpPr/>
          <p:nvPr/>
        </p:nvGrpSpPr>
        <p:grpSpPr>
          <a:xfrm>
            <a:off x="5594191" y="3961115"/>
            <a:ext cx="2910145" cy="1182340"/>
            <a:chOff x="6917201" y="0"/>
            <a:chExt cx="2227777" cy="863400"/>
          </a:xfrm>
        </p:grpSpPr>
        <p:sp>
          <p:nvSpPr>
            <p:cNvPr id="40" name="Google Shape;40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" name="Google Shape;41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" name="Google Shape;42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3" name="Google Shape;43;p3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44" name="Google Shape;44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" name="Google Shape;45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" name="Google Shape;46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7" name="Google Shape;47;p3"/>
          <p:cNvSpPr txBox="1"/>
          <p:nvPr>
            <p:ph type="title"/>
          </p:nvPr>
        </p:nvSpPr>
        <p:spPr>
          <a:xfrm>
            <a:off x="1888684" y="1746100"/>
            <a:ext cx="53775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8" name="Google Shape;48;p3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bg>
      <p:bgPr>
        <a:solidFill>
          <a:schemeClr val="dk2"/>
        </a:solidFill>
      </p:bgPr>
    </p:bg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" name="Google Shape;51;p4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p4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4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54" name="Google Shape;54;p4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5" name="Google Shape;55;p4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bg>
      <p:bgPr>
        <a:solidFill>
          <a:schemeClr val="dk2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5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5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5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5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61" name="Google Shape;61;p5"/>
          <p:cNvSpPr txBox="1"/>
          <p:nvPr>
            <p:ph idx="1" type="body"/>
          </p:nvPr>
        </p:nvSpPr>
        <p:spPr>
          <a:xfrm>
            <a:off x="819150" y="1990725"/>
            <a:ext cx="36861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2" name="Google Shape;62;p5"/>
          <p:cNvSpPr txBox="1"/>
          <p:nvPr>
            <p:ph idx="2" type="body"/>
          </p:nvPr>
        </p:nvSpPr>
        <p:spPr>
          <a:xfrm>
            <a:off x="4638675" y="1990725"/>
            <a:ext cx="36861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3" name="Google Shape;63;p5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bg>
      <p:bgPr>
        <a:solidFill>
          <a:schemeClr val="dk2"/>
        </a:solidFill>
      </p:bgPr>
    </p:bg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6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6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6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6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69" name="Google Shape;69;p6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bg>
      <p:bgPr>
        <a:solidFill>
          <a:schemeClr val="accent3"/>
        </a:solidFill>
      </p:bgPr>
    </p:bg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7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7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7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7"/>
          <p:cNvSpPr txBox="1"/>
          <p:nvPr>
            <p:ph type="title"/>
          </p:nvPr>
        </p:nvSpPr>
        <p:spPr>
          <a:xfrm>
            <a:off x="819150" y="845600"/>
            <a:ext cx="3709200" cy="1383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75" name="Google Shape;75;p7"/>
          <p:cNvSpPr txBox="1"/>
          <p:nvPr>
            <p:ph idx="1" type="body"/>
          </p:nvPr>
        </p:nvSpPr>
        <p:spPr>
          <a:xfrm>
            <a:off x="830700" y="2319050"/>
            <a:ext cx="3709200" cy="2119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76" name="Google Shape;76;p7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1"/>
        </a:solidFill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8"/>
          <p:cNvSpPr/>
          <p:nvPr/>
        </p:nvSpPr>
        <p:spPr>
          <a:xfrm>
            <a:off x="0" y="2823144"/>
            <a:ext cx="7369200" cy="2316900"/>
          </a:xfrm>
          <a:prstGeom prst="rtTriangle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8"/>
          <p:cNvSpPr/>
          <p:nvPr/>
        </p:nvSpPr>
        <p:spPr>
          <a:xfrm flipH="1">
            <a:off x="3583210" y="1554113"/>
            <a:ext cx="5560500" cy="35895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0" name="Google Shape;80;p8"/>
          <p:cNvGrpSpPr/>
          <p:nvPr/>
        </p:nvGrpSpPr>
        <p:grpSpPr>
          <a:xfrm>
            <a:off x="255991" y="-118"/>
            <a:ext cx="2251347" cy="1043408"/>
            <a:chOff x="3961956" y="4383950"/>
            <a:chExt cx="1160548" cy="548700"/>
          </a:xfrm>
        </p:grpSpPr>
        <p:sp>
          <p:nvSpPr>
            <p:cNvPr id="81" name="Google Shape;81;p8"/>
            <p:cNvSpPr/>
            <p:nvPr/>
          </p:nvSpPr>
          <p:spPr>
            <a:xfrm>
              <a:off x="4224904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8"/>
            <p:cNvSpPr/>
            <p:nvPr/>
          </p:nvSpPr>
          <p:spPr>
            <a:xfrm>
              <a:off x="4093430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>
              <a:off x="3961956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4" name="Google Shape;84;p8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5" name="Google Shape;85;p8"/>
          <p:cNvGrpSpPr/>
          <p:nvPr/>
        </p:nvGrpSpPr>
        <p:grpSpPr>
          <a:xfrm>
            <a:off x="34934" y="4522125"/>
            <a:ext cx="1593306" cy="617072"/>
            <a:chOff x="6917201" y="0"/>
            <a:chExt cx="2227777" cy="863400"/>
          </a:xfrm>
        </p:grpSpPr>
        <p:sp>
          <p:nvSpPr>
            <p:cNvPr id="86" name="Google Shape;86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9" name="Google Shape;89;p8"/>
          <p:cNvGrpSpPr/>
          <p:nvPr/>
        </p:nvGrpSpPr>
        <p:grpSpPr>
          <a:xfrm>
            <a:off x="5886353" y="1243"/>
            <a:ext cx="3257455" cy="1261514"/>
            <a:chOff x="6917201" y="0"/>
            <a:chExt cx="2227777" cy="863400"/>
          </a:xfrm>
        </p:grpSpPr>
        <p:sp>
          <p:nvSpPr>
            <p:cNvPr id="90" name="Google Shape;90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" name="Google Shape;91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" name="Google Shape;92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3" name="Google Shape;93;p8"/>
          <p:cNvSpPr txBox="1"/>
          <p:nvPr>
            <p:ph type="title"/>
          </p:nvPr>
        </p:nvSpPr>
        <p:spPr>
          <a:xfrm>
            <a:off x="1393929" y="1301146"/>
            <a:ext cx="6366900" cy="2539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2pPr>
            <a:lvl3pPr lvl="2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3pPr>
            <a:lvl4pPr lvl="3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4pPr>
            <a:lvl5pPr lvl="4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5pPr>
            <a:lvl6pPr lvl="5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6pPr>
            <a:lvl7pPr lvl="6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7pPr>
            <a:lvl8pPr lvl="7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8pPr>
            <a:lvl9pPr lvl="8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9pPr>
          </a:lstStyle>
          <a:p/>
        </p:txBody>
      </p:sp>
      <p:sp>
        <p:nvSpPr>
          <p:cNvPr id="94" name="Google Shape;94;p8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bg>
      <p:bgPr>
        <a:solidFill>
          <a:schemeClr val="dk2"/>
        </a:solid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9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9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9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9"/>
          <p:cNvSpPr txBox="1"/>
          <p:nvPr>
            <p:ph type="title"/>
          </p:nvPr>
        </p:nvSpPr>
        <p:spPr>
          <a:xfrm>
            <a:off x="819150" y="845600"/>
            <a:ext cx="6424200" cy="70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100" name="Google Shape;100;p9"/>
          <p:cNvSpPr txBox="1"/>
          <p:nvPr>
            <p:ph idx="1" type="subTitle"/>
          </p:nvPr>
        </p:nvSpPr>
        <p:spPr>
          <a:xfrm>
            <a:off x="819150" y="1550700"/>
            <a:ext cx="58599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01" name="Google Shape;101;p9"/>
          <p:cNvSpPr txBox="1"/>
          <p:nvPr>
            <p:ph idx="2" type="body"/>
          </p:nvPr>
        </p:nvSpPr>
        <p:spPr>
          <a:xfrm>
            <a:off x="819150" y="2467050"/>
            <a:ext cx="5859900" cy="209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02" name="Google Shape;102;p9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bg>
      <p:bgPr>
        <a:solidFill>
          <a:schemeClr val="accent1"/>
        </a:solid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0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10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10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10"/>
          <p:cNvSpPr txBox="1"/>
          <p:nvPr>
            <p:ph idx="1" type="body"/>
          </p:nvPr>
        </p:nvSpPr>
        <p:spPr>
          <a:xfrm>
            <a:off x="328025" y="4163500"/>
            <a:ext cx="7415100" cy="605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08" name="Google Shape;108;p10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hift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39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Calibri"/>
              <a:buChar char="●"/>
              <a:defRPr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luvitan.com/no-ready/id-millennium-silicone-lube-2-2oz/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3"/>
          <p:cNvSpPr txBox="1"/>
          <p:nvPr>
            <p:ph type="ctrTitle"/>
          </p:nvPr>
        </p:nvSpPr>
        <p:spPr>
          <a:xfrm>
            <a:off x="1858703" y="1822833"/>
            <a:ext cx="5361300" cy="144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4200"/>
              <a:t>Types Of Lubricant</a:t>
            </a:r>
            <a:endParaRPr b="1" sz="4200"/>
          </a:p>
        </p:txBody>
      </p:sp>
      <p:sp>
        <p:nvSpPr>
          <p:cNvPr id="129" name="Google Shape;129;p13"/>
          <p:cNvSpPr txBox="1"/>
          <p:nvPr>
            <p:ph idx="1" type="subTitle"/>
          </p:nvPr>
        </p:nvSpPr>
        <p:spPr>
          <a:xfrm>
            <a:off x="1858700" y="3413158"/>
            <a:ext cx="5361300" cy="52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   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4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Water-Based Lubricant</a:t>
            </a:r>
            <a:endParaRPr/>
          </a:p>
        </p:txBody>
      </p:sp>
      <p:sp>
        <p:nvSpPr>
          <p:cNvPr id="135" name="Google Shape;135;p14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en-GB" sz="1800"/>
              <a:t>Water-Based Lubes come with or without glycerin (a natural moisturizer derived from oil or animal fat). Flavored or warming Water-Based Lubes often contain glycerin, which is a little sweet to the taste.</a:t>
            </a:r>
            <a:endParaRPr sz="1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5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Silicone-Based Lubricant</a:t>
            </a:r>
            <a:endParaRPr/>
          </a:p>
        </p:txBody>
      </p:sp>
      <p:sp>
        <p:nvSpPr>
          <p:cNvPr id="141" name="Google Shape;141;p15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/>
              <a:t>Silicone-Based Lubes are usually tasteless, odorless, smooth, and slippery. They’re usually a bit more expensive than Water-Based ones and are a bit of a quality upgrade from the cheaper varieties.</a:t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6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Oil-Based Lubricant</a:t>
            </a:r>
            <a:endParaRPr/>
          </a:p>
        </p:txBody>
      </p:sp>
      <p:sp>
        <p:nvSpPr>
          <p:cNvPr id="147" name="Google Shape;147;p16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25000" lnSpcReduction="20000"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7200"/>
              <a:t>Natural Oil-Based Lubricant</a:t>
            </a:r>
            <a:endParaRPr b="1" sz="7200"/>
          </a:p>
          <a:p>
            <a:pPr indent="0" lvl="0" marL="0" rtl="0" algn="just"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7200"/>
              <a:t>Natural Oil-Based Lubes like coconut, avocado, vegetable, and olive oils can be used for basically any sexcapade.</a:t>
            </a:r>
            <a:endParaRPr sz="7200"/>
          </a:p>
          <a:p>
            <a:pPr indent="0" lvl="0" marL="0" rtl="0" algn="just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-GB" sz="7200"/>
              <a:t>Synthetic Oil-Based Lubricant</a:t>
            </a:r>
            <a:endParaRPr b="1" sz="7200"/>
          </a:p>
          <a:p>
            <a:pPr indent="0" lvl="0" marL="0" rtl="0" algn="just"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7200"/>
              <a:t>Synthetic Lubes, like that trusty bottle of Vaseline or mineral oil, are best for getting off externally, but not much else.</a:t>
            </a:r>
            <a:endParaRPr sz="72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7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Other Natural Lubricant</a:t>
            </a:r>
            <a:endParaRPr/>
          </a:p>
        </p:txBody>
      </p:sp>
      <p:sp>
        <p:nvSpPr>
          <p:cNvPr id="153" name="Google Shape;153;p17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en-GB" sz="1800"/>
              <a:t>You don’t have to visit the condiment aisle to find all natural lubes. A number of companies also make vaginal lubricants from organic, vegan, or eco-friendly botanicals or ingredients.</a:t>
            </a:r>
            <a:endParaRPr sz="18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8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Thankyou</a:t>
            </a:r>
            <a:endParaRPr/>
          </a:p>
        </p:txBody>
      </p:sp>
      <p:sp>
        <p:nvSpPr>
          <p:cNvPr id="159" name="Google Shape;159;p18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-GB" sz="1800">
                <a:solidFill>
                  <a:srgbClr val="FF9900"/>
                </a:solidFill>
              </a:rPr>
              <a:t>Website:</a:t>
            </a:r>
            <a:r>
              <a:rPr lang="en-GB" sz="1800"/>
              <a:t> </a:t>
            </a:r>
            <a:r>
              <a:rPr lang="en-GB" sz="1800">
                <a:solidFill>
                  <a:schemeClr val="hlink"/>
                </a:solidFill>
                <a:uFill>
                  <a:noFill/>
                </a:uFill>
                <a:hlinkClick r:id="rId3"/>
              </a:rPr>
              <a:t>https://luvitan.com/no-ready/id-millennium-silicone-lube-2-2oz/</a:t>
            </a:r>
            <a:endParaRPr sz="18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hift">
  <a:themeElements>
    <a:clrScheme name="Shift">
      <a:dk1>
        <a:srgbClr val="FFFFFF"/>
      </a:dk1>
      <a:lt1>
        <a:srgbClr val="AF7B51"/>
      </a:lt1>
      <a:dk2>
        <a:srgbClr val="233A44"/>
      </a:dk2>
      <a:lt2>
        <a:srgbClr val="D9D9D9"/>
      </a:lt2>
      <a:accent1>
        <a:srgbClr val="00796B"/>
      </a:accent1>
      <a:accent2>
        <a:srgbClr val="D9563F"/>
      </a:accent2>
      <a:accent3>
        <a:srgbClr val="C4A15A"/>
      </a:accent3>
      <a:accent4>
        <a:srgbClr val="14F597"/>
      </a:accent4>
      <a:accent5>
        <a:srgbClr val="3D4594"/>
      </a:accent5>
      <a:accent6>
        <a:srgbClr val="163EF5"/>
      </a:accent6>
      <a:hlink>
        <a:srgbClr val="3D4594"/>
      </a:hlink>
      <a:folHlink>
        <a:srgbClr val="3D459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