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Nuni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Nunito-bold.fntdata"/><Relationship Id="rId12" Type="http://schemas.openxmlformats.org/officeDocument/2006/relationships/font" Target="fonts/Nuni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Italic.fntdata"/><Relationship Id="rId14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30de01b3d4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30de01b3d4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30de01b3d4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30de01b3d4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30de01b3d4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30de01b3d4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30de01b3d4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30de01b3d4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30de01b3d4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30de01b3d4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luvitan.com/no-ready/id-millennium-silicone-lube-2-2o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200"/>
              <a:t>Types Of Lubricant</a:t>
            </a:r>
            <a:endParaRPr b="1" sz="4200"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 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Water-Based Lubricant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800"/>
              <a:t>Water-Based Lubes come with or without glycerin (a natural moisturizer derived from oil or animal fat). Flavored or warming Water-Based Lubes often contain glycerin, which is a little sweet to the taste.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Silicone-Based Lubricant</a:t>
            </a:r>
            <a:endParaRPr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Silicone-Based Lubes are usually tasteless, odorless, smooth, and slippery. They’re usually a bit more expensive than Water-Based ones and are a bit of a quality upgrade from the cheaper varieties.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Oil-Based Lubricant</a:t>
            </a:r>
            <a:endParaRPr/>
          </a:p>
        </p:txBody>
      </p:sp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200"/>
              <a:t>Natural Oil-Based Lubricant</a:t>
            </a:r>
            <a:endParaRPr b="1" sz="7200"/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7200"/>
              <a:t>Natural Oil-Based Lubes like coconut, avocado, vegetable, and olive oils can be used for basically any sexcapade.</a:t>
            </a:r>
            <a:endParaRPr sz="7200"/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7200"/>
              <a:t>Synthetic Oil-Based Lubricant</a:t>
            </a:r>
            <a:endParaRPr b="1" sz="7200"/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7200"/>
              <a:t>Synthetic Lubes, like that trusty bottle of Vaseline or mineral oil, are best for getting off externally, but not much else.</a:t>
            </a:r>
            <a:endParaRPr sz="7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Other Natural Lubricant</a:t>
            </a:r>
            <a:endParaRPr/>
          </a:p>
        </p:txBody>
      </p:sp>
      <p:sp>
        <p:nvSpPr>
          <p:cNvPr id="153" name="Google Shape;153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800"/>
              <a:t>You don’t have to visit the condiment aisle to find all natural lubes. A number of companies also make vaginal lubricants from organic, vegan, or eco-friendly botanicals or ingredients.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Thankyou</a:t>
            </a:r>
            <a:endParaRPr/>
          </a:p>
        </p:txBody>
      </p:sp>
      <p:sp>
        <p:nvSpPr>
          <p:cNvPr id="159" name="Google Shape;159;p1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800">
                <a:solidFill>
                  <a:srgbClr val="FF9900"/>
                </a:solidFill>
              </a:rPr>
              <a:t>Website:</a:t>
            </a:r>
            <a:r>
              <a:rPr lang="en-GB" sz="1800"/>
              <a:t> </a:t>
            </a:r>
            <a:r>
              <a:rPr lang="en-GB" sz="1800">
                <a:solidFill>
                  <a:schemeClr val="hlink"/>
                </a:solidFill>
                <a:uFill>
                  <a:noFill/>
                </a:uFill>
                <a:hlinkClick r:id="rId3"/>
              </a:rPr>
              <a:t>https://luvitan.com/no-ready/id-millennium-silicone-lube-2-2oz/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