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aleway"/>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bold.fntdata"/><Relationship Id="rId14" Type="http://schemas.openxmlformats.org/officeDocument/2006/relationships/font" Target="fonts/Raleway-regular.fntdata"/><Relationship Id="rId17" Type="http://schemas.openxmlformats.org/officeDocument/2006/relationships/font" Target="fonts/Raleway-boldItalic.fntdata"/><Relationship Id="rId16" Type="http://schemas.openxmlformats.org/officeDocument/2006/relationships/font" Target="fonts/Raleway-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333d50ad1f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333d50ad1f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333d50ad1f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333d50ad1f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333d50ad1f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333d50ad1f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333d50ad1f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333d50ad1f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333d50ad1f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333d50ad1f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333d50ad1f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333d50ad1f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333d50ad1f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333d50ad1f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rapidflowflextest.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827200" y="1208400"/>
            <a:ext cx="7988100" cy="2828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sz="4700"/>
              <a:t>Tips For Getting The Best Results From At Home COVID-19 Antigen Tests</a:t>
            </a:r>
            <a:endParaRPr sz="4700"/>
          </a:p>
        </p:txBody>
      </p:sp>
      <p:sp>
        <p:nvSpPr>
          <p:cNvPr id="73" name="Google Shape;73;p13"/>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Use FDA-Approved Test</a:t>
            </a:r>
            <a:endParaRPr/>
          </a:p>
        </p:txBody>
      </p:sp>
      <p:sp>
        <p:nvSpPr>
          <p:cNvPr id="79" name="Google Shape;79;p1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The FDA is making sure that the tests that are out there are appropriate for the variants that are circulating. Based on the limited data we have to date, antigen tests can detect COVID-19, including the omicron variant. However, it is important to only use antigen test that have undergone rigorous assessment by the FDA and have been granted emergency use authorization.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5"/>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Follow Instructions For Swabbing</a:t>
            </a:r>
            <a:endParaRPr/>
          </a:p>
        </p:txBody>
      </p:sp>
      <p:sp>
        <p:nvSpPr>
          <p:cNvPr id="85" name="Google Shape;85;p15"/>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Each test is different, so to get the best sample, you need to follow the manufacturer’s instructions. The sensitivity of the assay is highly dependent on getting a quality specimen based on the test’s instructions.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6"/>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Don’t Reuse Or Share A Swab</a:t>
            </a:r>
            <a:endParaRPr/>
          </a:p>
        </p:txBody>
      </p:sp>
      <p:sp>
        <p:nvSpPr>
          <p:cNvPr id="91" name="Google Shape;91;p16"/>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Antigen tests aren’t always readily available, but using a swab more than once won’t help you get more out of a test kit. It will tamper with results and possibly lead to an infection.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7"/>
          <p:cNvSpPr txBox="1"/>
          <p:nvPr>
            <p:ph type="title"/>
          </p:nvPr>
        </p:nvSpPr>
        <p:spPr>
          <a:xfrm>
            <a:off x="2400250" y="447625"/>
            <a:ext cx="6321600" cy="1148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Check The Results At The Recommended Time – Only</a:t>
            </a:r>
            <a:endParaRPr/>
          </a:p>
        </p:txBody>
      </p:sp>
      <p:sp>
        <p:nvSpPr>
          <p:cNvPr id="97" name="Google Shape;97;p17"/>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Giving the test more time than stated in the instructions won’t help with sensitivity. In fact, it can actually distort the results. You Shuld Read the results when the time is up and don't come back to it later.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8"/>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Dispose Of It Properly</a:t>
            </a:r>
            <a:endParaRPr/>
          </a:p>
        </p:txBody>
      </p:sp>
      <p:sp>
        <p:nvSpPr>
          <p:cNvPr id="103" name="Google Shape;103;p18"/>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The materials of an at-home antigen test are safe to be thrown away in your household trash after you’ve read your results. While the tests materials are safe, make sure not to splash any in your eyes or ingest the contents.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9"/>
          <p:cNvSpPr txBox="1"/>
          <p:nvPr>
            <p:ph type="title"/>
          </p:nvPr>
        </p:nvSpPr>
        <p:spPr>
          <a:xfrm>
            <a:off x="2400250" y="431075"/>
            <a:ext cx="6321600" cy="116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Confirm Negative Results With A PCR Test</a:t>
            </a:r>
            <a:endParaRPr/>
          </a:p>
        </p:txBody>
      </p:sp>
      <p:sp>
        <p:nvSpPr>
          <p:cNvPr id="109" name="Google Shape;109;p19"/>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If you're experiencing symptoms and a rapid antigen test says you're positive, treat it as a positive result. But if you're symptomatic and you have a negative test, you’ll need a molecular PCR test to be 100% sure.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0"/>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Thankyou</a:t>
            </a:r>
            <a:endParaRPr/>
          </a:p>
        </p:txBody>
      </p:sp>
      <p:sp>
        <p:nvSpPr>
          <p:cNvPr id="115" name="Google Shape;115;p20"/>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300">
                <a:solidFill>
                  <a:srgbClr val="FF9900"/>
                </a:solidFill>
              </a:rPr>
              <a:t>Website:</a:t>
            </a:r>
            <a:r>
              <a:rPr b="1" lang="en-GB" sz="2300"/>
              <a:t> </a:t>
            </a:r>
            <a:r>
              <a:rPr b="1" lang="en-GB" sz="2300">
                <a:solidFill>
                  <a:schemeClr val="hlink"/>
                </a:solidFill>
                <a:uFill>
                  <a:noFill/>
                </a:uFill>
                <a:hlinkClick r:id="rId3"/>
              </a:rPr>
              <a:t>https://rapidflowflextest.co.uk/</a:t>
            </a:r>
            <a:endParaRPr b="1" sz="23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