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Roboto"/>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bold.fntdata"/><Relationship Id="rId14" Type="http://schemas.openxmlformats.org/officeDocument/2006/relationships/font" Target="fonts/Roboto-regular.fntdata"/><Relationship Id="rId17" Type="http://schemas.openxmlformats.org/officeDocument/2006/relationships/font" Target="fonts/Roboto-boldItalic.fntdata"/><Relationship Id="rId16" Type="http://schemas.openxmlformats.org/officeDocument/2006/relationships/font" Target="fonts/Robot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1362dc864ce_0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1362dc864ce_0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1362dc864ce_0_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1362dc864ce_0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1362dc864ce_0_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1362dc864ce_0_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1362dc864ce_0_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1362dc864ce_0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1362dc864ce_0_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1362dc864ce_0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1362dc864ce_0_10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1362dc864ce_0_1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1362dc864ce_0_1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1362dc864ce_0_1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598100" y="1775222"/>
            <a:ext cx="8222100" cy="838800"/>
          </a:xfrm>
          <a:prstGeom prst="rect">
            <a:avLst/>
          </a:prstGeom>
        </p:spPr>
        <p:txBody>
          <a:bodyPr anchorCtr="0" anchor="b" bIns="91425" lIns="91425" spcFirstLastPara="1" rIns="91425" wrap="square" tIns="91425">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17" name="Google Shape;17;p2"/>
          <p:cNvSpPr txBox="1"/>
          <p:nvPr>
            <p:ph idx="1" type="subTitle"/>
          </p:nvPr>
        </p:nvSpPr>
        <p:spPr>
          <a:xfrm>
            <a:off x="598088" y="2715913"/>
            <a:ext cx="8222100" cy="4329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2100"/>
              <a:buNone/>
              <a:defRPr sz="2100">
                <a:solidFill>
                  <a:schemeClr val="lt1"/>
                </a:solidFill>
              </a:defRPr>
            </a:lvl1pPr>
            <a:lvl2pPr lvl="1">
              <a:lnSpc>
                <a:spcPct val="100000"/>
              </a:lnSpc>
              <a:spcBef>
                <a:spcPts val="0"/>
              </a:spcBef>
              <a:spcAft>
                <a:spcPts val="0"/>
              </a:spcAft>
              <a:buClr>
                <a:schemeClr val="lt1"/>
              </a:buClr>
              <a:buSzPts val="2100"/>
              <a:buNone/>
              <a:defRPr sz="2100">
                <a:solidFill>
                  <a:schemeClr val="lt1"/>
                </a:solidFill>
              </a:defRPr>
            </a:lvl2pPr>
            <a:lvl3pPr lvl="2">
              <a:lnSpc>
                <a:spcPct val="100000"/>
              </a:lnSpc>
              <a:spcBef>
                <a:spcPts val="0"/>
              </a:spcBef>
              <a:spcAft>
                <a:spcPts val="0"/>
              </a:spcAft>
              <a:buClr>
                <a:schemeClr val="lt1"/>
              </a:buClr>
              <a:buSzPts val="2100"/>
              <a:buNone/>
              <a:defRPr sz="2100">
                <a:solidFill>
                  <a:schemeClr val="lt1"/>
                </a:solidFill>
              </a:defRPr>
            </a:lvl3pPr>
            <a:lvl4pPr lvl="3">
              <a:lnSpc>
                <a:spcPct val="100000"/>
              </a:lnSpc>
              <a:spcBef>
                <a:spcPts val="0"/>
              </a:spcBef>
              <a:spcAft>
                <a:spcPts val="0"/>
              </a:spcAft>
              <a:buClr>
                <a:schemeClr val="lt1"/>
              </a:buClr>
              <a:buSzPts val="2100"/>
              <a:buNone/>
              <a:defRPr sz="2100">
                <a:solidFill>
                  <a:schemeClr val="lt1"/>
                </a:solidFill>
              </a:defRPr>
            </a:lvl4pPr>
            <a:lvl5pPr lvl="4">
              <a:lnSpc>
                <a:spcPct val="100000"/>
              </a:lnSpc>
              <a:spcBef>
                <a:spcPts val="0"/>
              </a:spcBef>
              <a:spcAft>
                <a:spcPts val="0"/>
              </a:spcAft>
              <a:buClr>
                <a:schemeClr val="lt1"/>
              </a:buClr>
              <a:buSzPts val="2100"/>
              <a:buNone/>
              <a:defRPr sz="2100">
                <a:solidFill>
                  <a:schemeClr val="lt1"/>
                </a:solidFill>
              </a:defRPr>
            </a:lvl5pPr>
            <a:lvl6pPr lvl="5">
              <a:lnSpc>
                <a:spcPct val="100000"/>
              </a:lnSpc>
              <a:spcBef>
                <a:spcPts val="0"/>
              </a:spcBef>
              <a:spcAft>
                <a:spcPts val="0"/>
              </a:spcAft>
              <a:buClr>
                <a:schemeClr val="lt1"/>
              </a:buClr>
              <a:buSzPts val="2100"/>
              <a:buNone/>
              <a:defRPr sz="2100">
                <a:solidFill>
                  <a:schemeClr val="lt1"/>
                </a:solidFill>
              </a:defRPr>
            </a:lvl6pPr>
            <a:lvl7pPr lvl="6">
              <a:lnSpc>
                <a:spcPct val="100000"/>
              </a:lnSpc>
              <a:spcBef>
                <a:spcPts val="0"/>
              </a:spcBef>
              <a:spcAft>
                <a:spcPts val="0"/>
              </a:spcAft>
              <a:buClr>
                <a:schemeClr val="lt1"/>
              </a:buClr>
              <a:buSzPts val="2100"/>
              <a:buNone/>
              <a:defRPr sz="2100">
                <a:solidFill>
                  <a:schemeClr val="lt1"/>
                </a:solidFill>
              </a:defRPr>
            </a:lvl7pPr>
            <a:lvl8pPr lvl="7">
              <a:lnSpc>
                <a:spcPct val="100000"/>
              </a:lnSpc>
              <a:spcBef>
                <a:spcPts val="0"/>
              </a:spcBef>
              <a:spcAft>
                <a:spcPts val="0"/>
              </a:spcAft>
              <a:buClr>
                <a:schemeClr val="lt1"/>
              </a:buClr>
              <a:buSzPts val="2100"/>
              <a:buNone/>
              <a:defRPr sz="2100">
                <a:solidFill>
                  <a:schemeClr val="lt1"/>
                </a:solidFill>
              </a:defRPr>
            </a:lvl8pPr>
            <a:lvl9pPr lvl="8">
              <a:lnSpc>
                <a:spcPct val="100000"/>
              </a:lnSpc>
              <a:spcBef>
                <a:spcPts val="0"/>
              </a:spcBef>
              <a:spcAft>
                <a:spcPts val="0"/>
              </a:spcAft>
              <a:buClr>
                <a:schemeClr val="lt1"/>
              </a:buClr>
              <a:buSzPts val="2100"/>
              <a:buNone/>
              <a:defRPr sz="2100">
                <a:solidFill>
                  <a:schemeClr val="lt1"/>
                </a:solidFill>
              </a:defRPr>
            </a:lvl9pPr>
          </a:lstStyle>
          <a:p/>
        </p:txBody>
      </p:sp>
      <p:sp>
        <p:nvSpPr>
          <p:cNvPr id="18" name="Google Shape;18;p2"/>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69" name="Shape 69"/>
        <p:cNvGrpSpPr/>
        <p:nvPr/>
      </p:nvGrpSpPr>
      <p:grpSpPr>
        <a:xfrm>
          <a:off x="0" y="0"/>
          <a:ext cx="0" cy="0"/>
          <a:chOff x="0" y="0"/>
          <a:chExt cx="0" cy="0"/>
        </a:xfrm>
      </p:grpSpPr>
      <p:grpSp>
        <p:nvGrpSpPr>
          <p:cNvPr id="70" name="Google Shape;70;p11"/>
          <p:cNvGrpSpPr/>
          <p:nvPr/>
        </p:nvGrpSpPr>
        <p:grpSpPr>
          <a:xfrm>
            <a:off x="6098378" y="5"/>
            <a:ext cx="3045625" cy="2030570"/>
            <a:chOff x="6098378" y="5"/>
            <a:chExt cx="3045625" cy="2030570"/>
          </a:xfrm>
        </p:grpSpPr>
        <p:sp>
          <p:nvSpPr>
            <p:cNvPr id="71" name="Google Shape;71;p11"/>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1"/>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1"/>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1"/>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11"/>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6" name="Google Shape;76;p11"/>
          <p:cNvSpPr txBox="1"/>
          <p:nvPr>
            <p:ph hasCustomPrompt="1" type="title"/>
          </p:nvPr>
        </p:nvSpPr>
        <p:spPr>
          <a:xfrm>
            <a:off x="311700" y="1256050"/>
            <a:ext cx="8520600" cy="20307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1"/>
              </a:buClr>
              <a:buSzPts val="12000"/>
              <a:buNone/>
              <a:defRPr sz="12000">
                <a:solidFill>
                  <a:schemeClr val="lt1"/>
                </a:solidFill>
              </a:defRPr>
            </a:lvl1pPr>
            <a:lvl2pPr lvl="1" algn="ctr">
              <a:spcBef>
                <a:spcPts val="0"/>
              </a:spcBef>
              <a:spcAft>
                <a:spcPts val="0"/>
              </a:spcAft>
              <a:buClr>
                <a:schemeClr val="lt1"/>
              </a:buClr>
              <a:buSzPts val="12000"/>
              <a:buNone/>
              <a:defRPr sz="12000">
                <a:solidFill>
                  <a:schemeClr val="lt1"/>
                </a:solidFill>
              </a:defRPr>
            </a:lvl2pPr>
            <a:lvl3pPr lvl="2" algn="ctr">
              <a:spcBef>
                <a:spcPts val="0"/>
              </a:spcBef>
              <a:spcAft>
                <a:spcPts val="0"/>
              </a:spcAft>
              <a:buClr>
                <a:schemeClr val="lt1"/>
              </a:buClr>
              <a:buSzPts val="12000"/>
              <a:buNone/>
              <a:defRPr sz="12000">
                <a:solidFill>
                  <a:schemeClr val="lt1"/>
                </a:solidFill>
              </a:defRPr>
            </a:lvl3pPr>
            <a:lvl4pPr lvl="3" algn="ctr">
              <a:spcBef>
                <a:spcPts val="0"/>
              </a:spcBef>
              <a:spcAft>
                <a:spcPts val="0"/>
              </a:spcAft>
              <a:buClr>
                <a:schemeClr val="lt1"/>
              </a:buClr>
              <a:buSzPts val="12000"/>
              <a:buNone/>
              <a:defRPr sz="12000">
                <a:solidFill>
                  <a:schemeClr val="lt1"/>
                </a:solidFill>
              </a:defRPr>
            </a:lvl4pPr>
            <a:lvl5pPr lvl="4" algn="ctr">
              <a:spcBef>
                <a:spcPts val="0"/>
              </a:spcBef>
              <a:spcAft>
                <a:spcPts val="0"/>
              </a:spcAft>
              <a:buClr>
                <a:schemeClr val="lt1"/>
              </a:buClr>
              <a:buSzPts val="12000"/>
              <a:buNone/>
              <a:defRPr sz="12000">
                <a:solidFill>
                  <a:schemeClr val="lt1"/>
                </a:solidFill>
              </a:defRPr>
            </a:lvl5pPr>
            <a:lvl6pPr lvl="5" algn="ctr">
              <a:spcBef>
                <a:spcPts val="0"/>
              </a:spcBef>
              <a:spcAft>
                <a:spcPts val="0"/>
              </a:spcAft>
              <a:buClr>
                <a:schemeClr val="lt1"/>
              </a:buClr>
              <a:buSzPts val="12000"/>
              <a:buNone/>
              <a:defRPr sz="12000">
                <a:solidFill>
                  <a:schemeClr val="lt1"/>
                </a:solidFill>
              </a:defRPr>
            </a:lvl6pPr>
            <a:lvl7pPr lvl="6" algn="ctr">
              <a:spcBef>
                <a:spcPts val="0"/>
              </a:spcBef>
              <a:spcAft>
                <a:spcPts val="0"/>
              </a:spcAft>
              <a:buClr>
                <a:schemeClr val="lt1"/>
              </a:buClr>
              <a:buSzPts val="12000"/>
              <a:buNone/>
              <a:defRPr sz="12000">
                <a:solidFill>
                  <a:schemeClr val="lt1"/>
                </a:solidFill>
              </a:defRPr>
            </a:lvl7pPr>
            <a:lvl8pPr lvl="7" algn="ctr">
              <a:spcBef>
                <a:spcPts val="0"/>
              </a:spcBef>
              <a:spcAft>
                <a:spcPts val="0"/>
              </a:spcAft>
              <a:buClr>
                <a:schemeClr val="lt1"/>
              </a:buClr>
              <a:buSzPts val="12000"/>
              <a:buNone/>
              <a:defRPr sz="12000">
                <a:solidFill>
                  <a:schemeClr val="lt1"/>
                </a:solidFill>
              </a:defRPr>
            </a:lvl8pPr>
            <a:lvl9pPr lvl="8" algn="ctr">
              <a:spcBef>
                <a:spcPts val="0"/>
              </a:spcBef>
              <a:spcAft>
                <a:spcPts val="0"/>
              </a:spcAft>
              <a:buClr>
                <a:schemeClr val="lt1"/>
              </a:buClr>
              <a:buSzPts val="12000"/>
              <a:buNone/>
              <a:defRPr sz="12000">
                <a:solidFill>
                  <a:schemeClr val="lt1"/>
                </a:solidFill>
              </a:defRPr>
            </a:lvl9pPr>
          </a:lstStyle>
          <a:p>
            <a:r>
              <a:t>xx%</a:t>
            </a:r>
          </a:p>
        </p:txBody>
      </p:sp>
      <p:sp>
        <p:nvSpPr>
          <p:cNvPr id="77" name="Google Shape;77;p11"/>
          <p:cNvSpPr txBox="1"/>
          <p:nvPr>
            <p:ph idx="1" type="body"/>
          </p:nvPr>
        </p:nvSpPr>
        <p:spPr>
          <a:xfrm>
            <a:off x="311700" y="3369225"/>
            <a:ext cx="8520600" cy="1281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Clr>
                <a:schemeClr val="lt1"/>
              </a:buClr>
              <a:buSzPts val="1800"/>
              <a:buChar char="●"/>
              <a:defRPr>
                <a:solidFill>
                  <a:schemeClr val="lt1"/>
                </a:solidFill>
              </a:defRPr>
            </a:lvl1pPr>
            <a:lvl2pPr indent="-317500" lvl="1" marL="914400" algn="ctr">
              <a:spcBef>
                <a:spcPts val="0"/>
              </a:spcBef>
              <a:spcAft>
                <a:spcPts val="0"/>
              </a:spcAft>
              <a:buClr>
                <a:schemeClr val="lt1"/>
              </a:buClr>
              <a:buSzPts val="1400"/>
              <a:buChar char="○"/>
              <a:defRPr>
                <a:solidFill>
                  <a:schemeClr val="lt1"/>
                </a:solidFill>
              </a:defRPr>
            </a:lvl2pPr>
            <a:lvl3pPr indent="-317500" lvl="2" marL="1371600" algn="ctr">
              <a:spcBef>
                <a:spcPts val="0"/>
              </a:spcBef>
              <a:spcAft>
                <a:spcPts val="0"/>
              </a:spcAft>
              <a:buClr>
                <a:schemeClr val="lt1"/>
              </a:buClr>
              <a:buSzPts val="1400"/>
              <a:buChar char="■"/>
              <a:defRPr>
                <a:solidFill>
                  <a:schemeClr val="lt1"/>
                </a:solidFill>
              </a:defRPr>
            </a:lvl3pPr>
            <a:lvl4pPr indent="-317500" lvl="3" marL="1828800" algn="ctr">
              <a:spcBef>
                <a:spcPts val="0"/>
              </a:spcBef>
              <a:spcAft>
                <a:spcPts val="0"/>
              </a:spcAft>
              <a:buClr>
                <a:schemeClr val="lt1"/>
              </a:buClr>
              <a:buSzPts val="1400"/>
              <a:buChar char="●"/>
              <a:defRPr>
                <a:solidFill>
                  <a:schemeClr val="lt1"/>
                </a:solidFill>
              </a:defRPr>
            </a:lvl4pPr>
            <a:lvl5pPr indent="-317500" lvl="4" marL="2286000" algn="ctr">
              <a:spcBef>
                <a:spcPts val="0"/>
              </a:spcBef>
              <a:spcAft>
                <a:spcPts val="0"/>
              </a:spcAft>
              <a:buClr>
                <a:schemeClr val="lt1"/>
              </a:buClr>
              <a:buSzPts val="1400"/>
              <a:buChar char="○"/>
              <a:defRPr>
                <a:solidFill>
                  <a:schemeClr val="lt1"/>
                </a:solidFill>
              </a:defRPr>
            </a:lvl5pPr>
            <a:lvl6pPr indent="-317500" lvl="5" marL="2743200" algn="ctr">
              <a:spcBef>
                <a:spcPts val="0"/>
              </a:spcBef>
              <a:spcAft>
                <a:spcPts val="0"/>
              </a:spcAft>
              <a:buClr>
                <a:schemeClr val="lt1"/>
              </a:buClr>
              <a:buSzPts val="1400"/>
              <a:buChar char="■"/>
              <a:defRPr>
                <a:solidFill>
                  <a:schemeClr val="lt1"/>
                </a:solidFill>
              </a:defRPr>
            </a:lvl6pPr>
            <a:lvl7pPr indent="-317500" lvl="6" marL="3200400" algn="ctr">
              <a:spcBef>
                <a:spcPts val="0"/>
              </a:spcBef>
              <a:spcAft>
                <a:spcPts val="0"/>
              </a:spcAft>
              <a:buClr>
                <a:schemeClr val="lt1"/>
              </a:buClr>
              <a:buSzPts val="1400"/>
              <a:buChar char="●"/>
              <a:defRPr>
                <a:solidFill>
                  <a:schemeClr val="lt1"/>
                </a:solidFill>
              </a:defRPr>
            </a:lvl7pPr>
            <a:lvl8pPr indent="-317500" lvl="7" marL="3657600" algn="ctr">
              <a:spcBef>
                <a:spcPts val="0"/>
              </a:spcBef>
              <a:spcAft>
                <a:spcPts val="0"/>
              </a:spcAft>
              <a:buClr>
                <a:schemeClr val="lt1"/>
              </a:buClr>
              <a:buSzPts val="1400"/>
              <a:buChar char="○"/>
              <a:defRPr>
                <a:solidFill>
                  <a:schemeClr val="lt1"/>
                </a:solidFill>
              </a:defRPr>
            </a:lvl8pPr>
            <a:lvl9pPr indent="-317500" lvl="8" marL="4114800" algn="ctr">
              <a:spcBef>
                <a:spcPts val="0"/>
              </a:spcBef>
              <a:spcAft>
                <a:spcPts val="0"/>
              </a:spcAft>
              <a:buClr>
                <a:schemeClr val="lt1"/>
              </a:buClr>
              <a:buSzPts val="1400"/>
              <a:buChar char="■"/>
              <a:defRPr>
                <a:solidFill>
                  <a:schemeClr val="lt1"/>
                </a:solidFill>
              </a:defRPr>
            </a:lvl9pPr>
          </a:lstStyle>
          <a:p/>
        </p:txBody>
      </p:sp>
      <p:sp>
        <p:nvSpPr>
          <p:cNvPr id="78" name="Google Shape;78;p11"/>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9" name="Shape 79"/>
        <p:cNvGrpSpPr/>
        <p:nvPr/>
      </p:nvGrpSpPr>
      <p:grpSpPr>
        <a:xfrm>
          <a:off x="0" y="0"/>
          <a:ext cx="0" cy="0"/>
          <a:chOff x="0" y="0"/>
          <a:chExt cx="0" cy="0"/>
        </a:xfrm>
      </p:grpSpPr>
      <p:sp>
        <p:nvSpPr>
          <p:cNvPr id="80" name="Google Shape;80;p12"/>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9"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6" name="Google Shape;26;p3"/>
          <p:cNvSpPr txBox="1"/>
          <p:nvPr>
            <p:ph type="title"/>
          </p:nvPr>
        </p:nvSpPr>
        <p:spPr>
          <a:xfrm>
            <a:off x="598100" y="2152347"/>
            <a:ext cx="8222100" cy="838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27" name="Google Shape;27;p3"/>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8" name="Shape 28"/>
        <p:cNvGrpSpPr/>
        <p:nvPr/>
      </p:nvGrpSpPr>
      <p:grpSpPr>
        <a:xfrm>
          <a:off x="0" y="0"/>
          <a:ext cx="0" cy="0"/>
          <a:chOff x="0" y="0"/>
          <a:chExt cx="0" cy="0"/>
        </a:xfrm>
      </p:grpSpPr>
      <p:grpSp>
        <p:nvGrpSpPr>
          <p:cNvPr id="29" name="Google Shape;29;p4"/>
          <p:cNvGrpSpPr/>
          <p:nvPr/>
        </p:nvGrpSpPr>
        <p:grpSpPr>
          <a:xfrm>
            <a:off x="0" y="3903669"/>
            <a:ext cx="9144000" cy="1239925"/>
            <a:chOff x="0" y="3903669"/>
            <a:chExt cx="9144000" cy="1239925"/>
          </a:xfrm>
        </p:grpSpPr>
        <p:sp>
          <p:nvSpPr>
            <p:cNvPr id="30" name="Google Shape;30;p4"/>
            <p:cNvSpPr/>
            <p:nvPr/>
          </p:nvSpPr>
          <p:spPr>
            <a:xfrm>
              <a:off x="8154895"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4"/>
            <p:cNvSpPr/>
            <p:nvPr/>
          </p:nvSpPr>
          <p:spPr>
            <a:xfrm flipH="1">
              <a:off x="6181163"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4"/>
            <p:cNvSpPr/>
            <p:nvPr/>
          </p:nvSpPr>
          <p:spPr>
            <a:xfrm>
              <a:off x="7170274" y="3903669"/>
              <a:ext cx="989100" cy="987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4"/>
            <p:cNvSpPr/>
            <p:nvPr/>
          </p:nvSpPr>
          <p:spPr>
            <a:xfrm rot="10800000">
              <a:off x="8154757" y="3903682"/>
              <a:ext cx="989100" cy="9879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4"/>
            <p:cNvSpPr/>
            <p:nvPr/>
          </p:nvSpPr>
          <p:spPr>
            <a:xfrm>
              <a:off x="0" y="4891594"/>
              <a:ext cx="9144000" cy="2520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5" name="Google Shape;35;p4"/>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6" name="Google Shape;36;p4"/>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37" name="Google Shape;37;p4"/>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8" name="Shape 38"/>
        <p:cNvGrpSpPr/>
        <p:nvPr/>
      </p:nvGrpSpPr>
      <p:grpSpPr>
        <a:xfrm>
          <a:off x="0" y="0"/>
          <a:ext cx="0" cy="0"/>
          <a:chOff x="0" y="0"/>
          <a:chExt cx="0" cy="0"/>
        </a:xfrm>
      </p:grpSpPr>
      <p:sp>
        <p:nvSpPr>
          <p:cNvPr id="39" name="Google Shape;39;p5"/>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0" name="Google Shape;40;p5"/>
          <p:cNvSpPr txBox="1"/>
          <p:nvPr>
            <p:ph idx="1" type="body"/>
          </p:nvPr>
        </p:nvSpPr>
        <p:spPr>
          <a:xfrm>
            <a:off x="311700" y="1229975"/>
            <a:ext cx="3999900" cy="3339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1" name="Google Shape;41;p5"/>
          <p:cNvSpPr txBox="1"/>
          <p:nvPr>
            <p:ph idx="2" type="body"/>
          </p:nvPr>
        </p:nvSpPr>
        <p:spPr>
          <a:xfrm>
            <a:off x="4832400" y="1229975"/>
            <a:ext cx="3999900" cy="3339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2" name="Google Shape;42;p5"/>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6"/>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5" name="Google Shape;45;p6"/>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6" name="Shape 46"/>
        <p:cNvGrpSpPr/>
        <p:nvPr/>
      </p:nvGrpSpPr>
      <p:grpSpPr>
        <a:xfrm>
          <a:off x="0" y="0"/>
          <a:ext cx="0" cy="0"/>
          <a:chOff x="0" y="0"/>
          <a:chExt cx="0" cy="0"/>
        </a:xfrm>
      </p:grpSpPr>
      <p:sp>
        <p:nvSpPr>
          <p:cNvPr id="47" name="Google Shape;47;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8" name="Google Shape;48;p7"/>
          <p:cNvSpPr txBox="1"/>
          <p:nvPr>
            <p:ph idx="1" type="body"/>
          </p:nvPr>
        </p:nvSpPr>
        <p:spPr>
          <a:xfrm>
            <a:off x="311700" y="1465804"/>
            <a:ext cx="2808000" cy="31032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9" name="Google Shape;49;p7"/>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4"/>
        </a:solidFill>
      </p:bgPr>
    </p:bg>
    <p:spTree>
      <p:nvGrpSpPr>
        <p:cNvPr id="50" name="Shape 50"/>
        <p:cNvGrpSpPr/>
        <p:nvPr/>
      </p:nvGrpSpPr>
      <p:grpSpPr>
        <a:xfrm>
          <a:off x="0" y="0"/>
          <a:ext cx="0" cy="0"/>
          <a:chOff x="0" y="0"/>
          <a:chExt cx="0" cy="0"/>
        </a:xfrm>
      </p:grpSpPr>
      <p:grpSp>
        <p:nvGrpSpPr>
          <p:cNvPr id="51" name="Google Shape;51;p8"/>
          <p:cNvGrpSpPr/>
          <p:nvPr/>
        </p:nvGrpSpPr>
        <p:grpSpPr>
          <a:xfrm>
            <a:off x="6098378" y="5"/>
            <a:ext cx="3045625" cy="2030570"/>
            <a:chOff x="6098378" y="5"/>
            <a:chExt cx="3045625" cy="2030570"/>
          </a:xfrm>
        </p:grpSpPr>
        <p:sp>
          <p:nvSpPr>
            <p:cNvPr id="52" name="Google Shape;52;p8"/>
            <p:cNvSpPr/>
            <p:nvPr/>
          </p:nvSpPr>
          <p:spPr>
            <a:xfrm>
              <a:off x="8128803" y="16"/>
              <a:ext cx="1015200" cy="1015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8"/>
            <p:cNvSpPr/>
            <p:nvPr/>
          </p:nvSpPr>
          <p:spPr>
            <a:xfrm flipH="1">
              <a:off x="7113463" y="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8"/>
            <p:cNvSpPr/>
            <p:nvPr/>
          </p:nvSpPr>
          <p:spPr>
            <a:xfrm flipH="1" rot="10800000">
              <a:off x="7113588" y="107"/>
              <a:ext cx="1015200" cy="10152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8"/>
            <p:cNvSpPr/>
            <p:nvPr/>
          </p:nvSpPr>
          <p:spPr>
            <a:xfrm rot="10800000">
              <a:off x="6098378" y="97"/>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8"/>
            <p:cNvSpPr/>
            <p:nvPr/>
          </p:nvSpPr>
          <p:spPr>
            <a:xfrm rot="10800000">
              <a:off x="8128789" y="101537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7" name="Google Shape;57;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58" name="Google Shape;58;p8"/>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59" name="Shape 59"/>
        <p:cNvGrpSpPr/>
        <p:nvPr/>
      </p:nvGrpSpPr>
      <p:grpSpPr>
        <a:xfrm>
          <a:off x="0" y="0"/>
          <a:ext cx="0" cy="0"/>
          <a:chOff x="0" y="0"/>
          <a:chExt cx="0" cy="0"/>
        </a:xfrm>
      </p:grpSpPr>
      <p:sp>
        <p:nvSpPr>
          <p:cNvPr id="60" name="Google Shape;60;p9"/>
          <p:cNvSpPr/>
          <p:nvPr/>
        </p:nvSpPr>
        <p:spPr>
          <a:xfrm>
            <a:off x="4572000" y="-1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61" name="Google Shape;6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62" name="Google Shape;62;p9"/>
          <p:cNvSpPr txBox="1"/>
          <p:nvPr>
            <p:ph type="title"/>
          </p:nvPr>
        </p:nvSpPr>
        <p:spPr>
          <a:xfrm>
            <a:off x="265500" y="1151100"/>
            <a:ext cx="4045200" cy="15645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63" name="Google Shape;63;p9"/>
          <p:cNvSpPr txBox="1"/>
          <p:nvPr>
            <p:ph idx="1" type="subTitle"/>
          </p:nvPr>
        </p:nvSpPr>
        <p:spPr>
          <a:xfrm>
            <a:off x="265500" y="2769001"/>
            <a:ext cx="4045200" cy="1269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64" name="Google Shape;64;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65" name="Google Shape;65;p9"/>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66" name="Shape 66"/>
        <p:cNvGrpSpPr/>
        <p:nvPr/>
      </p:nvGrpSpPr>
      <p:grpSpPr>
        <a:xfrm>
          <a:off x="0" y="0"/>
          <a:ext cx="0" cy="0"/>
          <a:chOff x="0" y="0"/>
          <a:chExt cx="0" cy="0"/>
        </a:xfrm>
      </p:grpSpPr>
      <p:sp>
        <p:nvSpPr>
          <p:cNvPr id="67" name="Google Shape;67;p10"/>
          <p:cNvSpPr txBox="1"/>
          <p:nvPr>
            <p:ph idx="1" type="body"/>
          </p:nvPr>
        </p:nvSpPr>
        <p:spPr>
          <a:xfrm>
            <a:off x="319500" y="423057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68" name="Google Shape;68;p10"/>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geometr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p:txBody>
      </p:sp>
      <p:sp>
        <p:nvSpPr>
          <p:cNvPr id="7" name="Google Shape;7;p1"/>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indent="-317500" lvl="1" marL="9144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2pPr>
            <a:lvl3pPr indent="-317500" lvl="2" marL="13716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3pPr>
            <a:lvl4pPr indent="-317500" lvl="3" marL="18288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4pPr>
            <a:lvl5pPr indent="-317500" lvl="4" marL="22860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5pPr>
            <a:lvl6pPr indent="-317500" lvl="5" marL="27432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6pPr>
            <a:lvl7pPr indent="-317500" lvl="6" marL="32004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7pPr>
            <a:lvl8pPr indent="-317500" lvl="7" marL="36576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8pPr>
            <a:lvl9pPr indent="-317500" lvl="8" marL="41148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9pPr>
          </a:lstStyle>
          <a:p/>
        </p:txBody>
      </p:sp>
      <p:sp>
        <p:nvSpPr>
          <p:cNvPr id="8" name="Google Shape;8;p1"/>
          <p:cNvSpPr txBox="1"/>
          <p:nvPr>
            <p:ph idx="12" type="sldNum"/>
          </p:nvPr>
        </p:nvSpPr>
        <p:spPr>
          <a:xfrm>
            <a:off x="8460431" y="4651190"/>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Roboto"/>
                <a:ea typeface="Roboto"/>
                <a:cs typeface="Roboto"/>
                <a:sym typeface="Roboto"/>
              </a:defRPr>
            </a:lvl1pPr>
            <a:lvl2pPr lvl="1" algn="r">
              <a:buNone/>
              <a:defRPr sz="1000">
                <a:solidFill>
                  <a:schemeClr val="lt1"/>
                </a:solidFill>
                <a:latin typeface="Roboto"/>
                <a:ea typeface="Roboto"/>
                <a:cs typeface="Roboto"/>
                <a:sym typeface="Roboto"/>
              </a:defRPr>
            </a:lvl2pPr>
            <a:lvl3pPr lvl="2" algn="r">
              <a:buNone/>
              <a:defRPr sz="1000">
                <a:solidFill>
                  <a:schemeClr val="lt1"/>
                </a:solidFill>
                <a:latin typeface="Roboto"/>
                <a:ea typeface="Roboto"/>
                <a:cs typeface="Roboto"/>
                <a:sym typeface="Roboto"/>
              </a:defRPr>
            </a:lvl3pPr>
            <a:lvl4pPr lvl="3" algn="r">
              <a:buNone/>
              <a:defRPr sz="1000">
                <a:solidFill>
                  <a:schemeClr val="lt1"/>
                </a:solidFill>
                <a:latin typeface="Roboto"/>
                <a:ea typeface="Roboto"/>
                <a:cs typeface="Roboto"/>
                <a:sym typeface="Roboto"/>
              </a:defRPr>
            </a:lvl4pPr>
            <a:lvl5pPr lvl="4" algn="r">
              <a:buNone/>
              <a:defRPr sz="1000">
                <a:solidFill>
                  <a:schemeClr val="lt1"/>
                </a:solidFill>
                <a:latin typeface="Roboto"/>
                <a:ea typeface="Roboto"/>
                <a:cs typeface="Roboto"/>
                <a:sym typeface="Roboto"/>
              </a:defRPr>
            </a:lvl5pPr>
            <a:lvl6pPr lvl="5" algn="r">
              <a:buNone/>
              <a:defRPr sz="1000">
                <a:solidFill>
                  <a:schemeClr val="lt1"/>
                </a:solidFill>
                <a:latin typeface="Roboto"/>
                <a:ea typeface="Roboto"/>
                <a:cs typeface="Roboto"/>
                <a:sym typeface="Roboto"/>
              </a:defRPr>
            </a:lvl6pPr>
            <a:lvl7pPr lvl="6" algn="r">
              <a:buNone/>
              <a:defRPr sz="1000">
                <a:solidFill>
                  <a:schemeClr val="lt1"/>
                </a:solidFill>
                <a:latin typeface="Roboto"/>
                <a:ea typeface="Roboto"/>
                <a:cs typeface="Roboto"/>
                <a:sym typeface="Roboto"/>
              </a:defRPr>
            </a:lvl7pPr>
            <a:lvl8pPr lvl="7" algn="r">
              <a:buNone/>
              <a:defRPr sz="1000">
                <a:solidFill>
                  <a:schemeClr val="lt1"/>
                </a:solidFill>
                <a:latin typeface="Roboto"/>
                <a:ea typeface="Roboto"/>
                <a:cs typeface="Roboto"/>
                <a:sym typeface="Roboto"/>
              </a:defRPr>
            </a:lvl8pPr>
            <a:lvl9pPr lvl="8" algn="r">
              <a:buNone/>
              <a:defRPr sz="1000">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sussexbusinessschool.com/"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3"/>
          <p:cNvSpPr txBox="1"/>
          <p:nvPr>
            <p:ph type="ctrTitle"/>
          </p:nvPr>
        </p:nvSpPr>
        <p:spPr>
          <a:xfrm>
            <a:off x="147900" y="1324150"/>
            <a:ext cx="8848200" cy="20178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b="1" lang="en-GB" sz="4800"/>
              <a:t>Reasons To Take A Leadership Course</a:t>
            </a:r>
            <a:endParaRPr b="1" sz="4800"/>
          </a:p>
        </p:txBody>
      </p:sp>
      <p:sp>
        <p:nvSpPr>
          <p:cNvPr id="86" name="Google Shape;86;p13"/>
          <p:cNvSpPr txBox="1"/>
          <p:nvPr>
            <p:ph idx="1" type="subTitle"/>
          </p:nvPr>
        </p:nvSpPr>
        <p:spPr>
          <a:xfrm>
            <a:off x="598088" y="2715913"/>
            <a:ext cx="8222100" cy="4329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n-GB"/>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4"/>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GB"/>
              <a:t>Increase Productivity</a:t>
            </a:r>
            <a:endParaRPr b="1"/>
          </a:p>
        </p:txBody>
      </p:sp>
      <p:sp>
        <p:nvSpPr>
          <p:cNvPr id="92" name="Google Shape;92;p14"/>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By training your managers in effective leadership skills, you can increase the productivity of your workforce. Leaders are there to provide direction to staff and ensure they are performing at or above expectations. They will have the ability to assess problems, manage situations, and provide sensible solutions.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5"/>
          <p:cNvSpPr txBox="1"/>
          <p:nvPr>
            <p:ph type="title"/>
          </p:nvPr>
        </p:nvSpPr>
        <p:spPr>
          <a:xfrm>
            <a:off x="311700" y="232625"/>
            <a:ext cx="8520600" cy="9972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GB"/>
              <a:t>Increase Employee Engagement And Reduce Staff Turnover</a:t>
            </a:r>
            <a:endParaRPr b="1"/>
          </a:p>
        </p:txBody>
      </p:sp>
      <p:sp>
        <p:nvSpPr>
          <p:cNvPr id="98" name="Google Shape;98;p15"/>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When you give employees a role in your company’s future, they respond with loyalty. Developing your own people also is less expensive than bringing on new recruits, as it doesn’t require you to spend money on advertising, recruitment agency fees, HR costs, travel and relocation expenses, etc. In terms of turnover, the most common reason for employee exodus is a bad manager, that is, poor leadership.</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6"/>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GB"/>
              <a:t>Improve Their Managerial Skills And Abilities</a:t>
            </a:r>
            <a:endParaRPr b="1"/>
          </a:p>
        </p:txBody>
      </p:sp>
      <p:sp>
        <p:nvSpPr>
          <p:cNvPr id="104" name="Google Shape;104;p16"/>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It should develop among all the managers a sense of responsibility for active participation in making improvements. As they develop their talents and abilities in management, they strengthen their needs of improving performance.</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17"/>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GB"/>
              <a:t>Improve Risk Management</a:t>
            </a:r>
            <a:endParaRPr b="1"/>
          </a:p>
        </p:txBody>
      </p:sp>
      <p:sp>
        <p:nvSpPr>
          <p:cNvPr id="110" name="Google Shape;110;p17"/>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Companies know that when conducting business, an element of risk will always be present. You therefore need to train your future and current leaders in risk management. If you do so, they will gain strategic vision and risk management skills. Improving leaders’ risk management skills will add extensive value to any business.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8"/>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GB"/>
              <a:t>Build Effective Work Teams</a:t>
            </a:r>
            <a:endParaRPr b="1"/>
          </a:p>
        </p:txBody>
      </p:sp>
      <p:sp>
        <p:nvSpPr>
          <p:cNvPr id="116" name="Google Shape;116;p18"/>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Leadership programmes benefit the followers as much as the leader. A leader with greater clarity, direction and effectiveness enables those traits to trickle down to those she is leading. Followers will have a great sense of direction and purpose, which leads to greater motivation to accomplish their tasks and produces greater organisational effectiveness. Leadership programmes focus on teaching leaders how to produce satisfied followers.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19"/>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GB"/>
              <a:t>Improve Corporate Culture</a:t>
            </a:r>
            <a:endParaRPr b="1"/>
          </a:p>
        </p:txBody>
      </p:sp>
      <p:sp>
        <p:nvSpPr>
          <p:cNvPr id="122" name="Google Shape;122;p19"/>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Investing in leadership development sends a message to your people that you care about them and inspires them to meet and exceed performance expectations. Programmes that include mentoring and coaching can boost employee morale and transform your company from a workplace to a great place to work.</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0"/>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GB"/>
              <a:t>Thankyou</a:t>
            </a:r>
            <a:endParaRPr b="1"/>
          </a:p>
        </p:txBody>
      </p:sp>
      <p:sp>
        <p:nvSpPr>
          <p:cNvPr id="128" name="Google Shape;128;p20"/>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GB" sz="2700">
                <a:solidFill>
                  <a:srgbClr val="FF9900"/>
                </a:solidFill>
              </a:rPr>
              <a:t>Website:</a:t>
            </a:r>
            <a:r>
              <a:rPr b="1" lang="en-GB" sz="2700"/>
              <a:t> </a:t>
            </a:r>
            <a:r>
              <a:rPr b="1" lang="en-GB" sz="2700">
                <a:solidFill>
                  <a:schemeClr val="hlink"/>
                </a:solidFill>
                <a:uFill>
                  <a:noFill/>
                </a:uFill>
                <a:hlinkClick r:id="rId3"/>
              </a:rPr>
              <a:t>https://sussexbusinessschool.com/</a:t>
            </a:r>
            <a:endParaRPr b="1" sz="2700"/>
          </a:p>
        </p:txBody>
      </p:sp>
    </p:spTree>
  </p:cSld>
  <p:clrMapOvr>
    <a:masterClrMapping/>
  </p:clrMapOvr>
</p:sld>
</file>

<file path=ppt/theme/theme1.xml><?xml version="1.0" encoding="utf-8"?>
<a:theme xmlns:a="http://schemas.openxmlformats.org/drawingml/2006/main" xmlns:r="http://schemas.openxmlformats.org/officeDocument/2006/relationships"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