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362dc864ce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362dc864ce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362dc864ce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362dc864ce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362dc864ce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362dc864ce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362dc864ce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362dc864ce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362dc864ce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1362dc864ce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362dc864ce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362dc864ce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362dc864ce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362dc864ce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sussexbusinessschool.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147900" y="1324150"/>
            <a:ext cx="8848200" cy="2017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GB" sz="4800"/>
              <a:t>Reasons To Take A Leadership Course</a:t>
            </a:r>
            <a:endParaRPr b="1" sz="4800"/>
          </a:p>
        </p:txBody>
      </p:sp>
      <p:sp>
        <p:nvSpPr>
          <p:cNvPr id="86" name="Google Shape;86;p13"/>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Increase Productivity</a:t>
            </a:r>
            <a:endParaRPr b="1"/>
          </a:p>
        </p:txBody>
      </p:sp>
      <p:sp>
        <p:nvSpPr>
          <p:cNvPr id="92" name="Google Shape;92;p1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By training your managers in effective leadership skills, you can increase the productivity of your workforce. Leaders are there to provide direction to staff and ensure they are performing at or above expectations. They will have the ability to assess problems, manage situations, and provide sensible solutions.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type="title"/>
          </p:nvPr>
        </p:nvSpPr>
        <p:spPr>
          <a:xfrm>
            <a:off x="311700" y="232625"/>
            <a:ext cx="8520600" cy="9972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Increase Employee Engagement And Reduce Staff Turnover</a:t>
            </a:r>
            <a:endParaRPr b="1"/>
          </a:p>
        </p:txBody>
      </p:sp>
      <p:sp>
        <p:nvSpPr>
          <p:cNvPr id="98" name="Google Shape;98;p15"/>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When you give employees a role in your company’s future, they respond with loyalty. Developing your own people also is less expensive than bringing on new recruits, as it doesn’t require you to spend money on advertising, recruitment agency fees, HR costs, travel and relocation expenses, etc. In terms of turnover, the most common reason for employee exodus is a bad manager, that is, poor leadership.</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Improve Their Managerial Skills And Abilities</a:t>
            </a:r>
            <a:endParaRPr b="1"/>
          </a:p>
        </p:txBody>
      </p:sp>
      <p:sp>
        <p:nvSpPr>
          <p:cNvPr id="104" name="Google Shape;104;p16"/>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It should develop among all the managers a sense of responsibility for active participation in making improvements. As they develop their talents and abilities in management, they strengthen their needs of improving performance.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Improve Risk Management</a:t>
            </a:r>
            <a:endParaRPr b="1"/>
          </a:p>
        </p:txBody>
      </p:sp>
      <p:sp>
        <p:nvSpPr>
          <p:cNvPr id="110" name="Google Shape;110;p17"/>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Companies know that when conducting business, an element of risk will always be present. You therefore need to train your future and current leaders in risk management. If you do so, they will gain strategic vision and risk management skills. Improving leaders’ risk management skills will add extensive value to any business.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8"/>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Build Effective Work Teams</a:t>
            </a:r>
            <a:endParaRPr b="1"/>
          </a:p>
        </p:txBody>
      </p:sp>
      <p:sp>
        <p:nvSpPr>
          <p:cNvPr id="116" name="Google Shape;116;p18"/>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Leadership programmes benefit the followers as much as the leader. A leader with greater clarity, direction and effectiveness enables those traits to trickle down to those she is leading. Followers will have a great sense of direction and purpose, which leads to greater motivation to accomplish their tasks and produces greater organisational effectiveness. Leadership programmes focus on teaching leaders how to produce satisfied followers.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Improve Corporate Culture</a:t>
            </a:r>
            <a:endParaRPr b="1"/>
          </a:p>
        </p:txBody>
      </p:sp>
      <p:sp>
        <p:nvSpPr>
          <p:cNvPr id="122" name="Google Shape;122;p19"/>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Investing in leadership development sends a message to your people that you care about them and inspires them to meet and exceed performance expectations. Programmes that include mentoring and coaching can boost employee morale and transform your company from a workplace to a great place to work.</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0"/>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Thankyou</a:t>
            </a:r>
            <a:endParaRPr b="1"/>
          </a:p>
        </p:txBody>
      </p:sp>
      <p:sp>
        <p:nvSpPr>
          <p:cNvPr id="128" name="Google Shape;128;p20"/>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700">
                <a:solidFill>
                  <a:srgbClr val="FF9900"/>
                </a:solidFill>
              </a:rPr>
              <a:t>Website:</a:t>
            </a:r>
            <a:r>
              <a:rPr b="1" lang="en-GB" sz="2700"/>
              <a:t> </a:t>
            </a:r>
            <a:r>
              <a:rPr b="1" lang="en-GB" sz="2700">
                <a:solidFill>
                  <a:schemeClr val="hlink"/>
                </a:solidFill>
                <a:uFill>
                  <a:noFill/>
                </a:uFill>
                <a:hlinkClick r:id="rId3"/>
              </a:rPr>
              <a:t>https://sussexbusinessschool.com/</a:t>
            </a:r>
            <a:endParaRPr b="1" sz="2700"/>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