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Lst>
  <p:sldSz cy="5143500" cx="9144000"/>
  <p:notesSz cx="6858000" cy="9144000"/>
  <p:embeddedFontLst>
    <p:embeddedFont>
      <p:font typeface="Montserrat"/>
      <p:regular r:id="rId14"/>
      <p:bold r:id="rId15"/>
      <p:italic r:id="rId16"/>
      <p:boldItalic r:id="rId17"/>
    </p:embeddedFont>
    <p:embeddedFont>
      <p:font typeface="Lato"/>
      <p:regular r:id="rId18"/>
      <p:bold r:id="rId19"/>
      <p:italic r:id="rId20"/>
      <p:boldItalic r:id="rId2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Lato-italic.fntdata"/><Relationship Id="rId11" Type="http://schemas.openxmlformats.org/officeDocument/2006/relationships/slide" Target="slides/slide6.xml"/><Relationship Id="rId10" Type="http://schemas.openxmlformats.org/officeDocument/2006/relationships/slide" Target="slides/slide5.xml"/><Relationship Id="rId21" Type="http://schemas.openxmlformats.org/officeDocument/2006/relationships/font" Target="fonts/Lato-boldItalic.fntdata"/><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Montserrat-bold.fntdata"/><Relationship Id="rId14" Type="http://schemas.openxmlformats.org/officeDocument/2006/relationships/font" Target="fonts/Montserrat-regular.fntdata"/><Relationship Id="rId17" Type="http://schemas.openxmlformats.org/officeDocument/2006/relationships/font" Target="fonts/Montserrat-boldItalic.fntdata"/><Relationship Id="rId16" Type="http://schemas.openxmlformats.org/officeDocument/2006/relationships/font" Target="fonts/Montserrat-italic.fntdata"/><Relationship Id="rId5" Type="http://schemas.openxmlformats.org/officeDocument/2006/relationships/notesMaster" Target="notesMasters/notesMaster1.xml"/><Relationship Id="rId19" Type="http://schemas.openxmlformats.org/officeDocument/2006/relationships/font" Target="fonts/Lato-bold.fntdata"/><Relationship Id="rId6" Type="http://schemas.openxmlformats.org/officeDocument/2006/relationships/slide" Target="slides/slide1.xml"/><Relationship Id="rId18" Type="http://schemas.openxmlformats.org/officeDocument/2006/relationships/font" Target="fonts/Lato-regular.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g133f5f53156_0_1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133f5f53156_0_1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g133f5f53156_0_1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4" name="Google Shape;144;g133f5f53156_0_1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g133f5f53156_0_1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g133f5f53156_0_1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g133f5f53156_0_1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6" name="Google Shape;156;g133f5f53156_0_1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g133f5f53156_0_14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2" name="Google Shape;162;g133f5f53156_0_1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g133f5f53156_0_1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8" name="Google Shape;168;g133f5f53156_0_1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g133f5f53156_0_1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4" name="Google Shape;174;g133f5f53156_0_1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rot="5400000">
            <a:off x="7500300" y="505"/>
            <a:ext cx="1643700" cy="1643700"/>
          </a:xfrm>
          <a:prstGeom prst="diagStripe">
            <a:avLst>
              <a:gd fmla="val 0"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 name="Google Shape;11;p2"/>
          <p:cNvGrpSpPr/>
          <p:nvPr/>
        </p:nvGrpSpPr>
        <p:grpSpPr>
          <a:xfrm>
            <a:off x="0" y="490"/>
            <a:ext cx="5153705" cy="5134399"/>
            <a:chOff x="0" y="75"/>
            <a:chExt cx="5153705" cy="5152950"/>
          </a:xfrm>
        </p:grpSpPr>
        <p:sp>
          <p:nvSpPr>
            <p:cNvPr id="12" name="Google Shape;12;p2"/>
            <p:cNvSpPr/>
            <p:nvPr/>
          </p:nvSpPr>
          <p:spPr>
            <a:xfrm rot="-5400000">
              <a:off x="455" y="-225"/>
              <a:ext cx="5152800" cy="5153700"/>
            </a:xfrm>
            <a:prstGeom prst="diagStripe">
              <a:avLst>
                <a:gd fmla="val 50000"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rot="-5400000">
              <a:off x="150" y="1145825"/>
              <a:ext cx="3996600" cy="3996900"/>
            </a:xfrm>
            <a:prstGeom prst="diagStripe">
              <a:avLst>
                <a:gd fmla="val 58774"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 name="Google Shape;14;p2"/>
            <p:cNvSpPr/>
            <p:nvPr/>
          </p:nvSpPr>
          <p:spPr>
            <a:xfrm rot="-5400000">
              <a:off x="1646" y="-75"/>
              <a:ext cx="2299800" cy="23001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 name="Google Shape;15;p2"/>
            <p:cNvSpPr/>
            <p:nvPr/>
          </p:nvSpPr>
          <p:spPr>
            <a:xfrm flipH="1">
              <a:off x="652821" y="590035"/>
              <a:ext cx="2300100" cy="2299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6" name="Google Shape;16;p2"/>
          <p:cNvSpPr txBox="1"/>
          <p:nvPr>
            <p:ph type="ctrTitle"/>
          </p:nvPr>
        </p:nvSpPr>
        <p:spPr>
          <a:xfrm>
            <a:off x="3537150" y="1578400"/>
            <a:ext cx="5017500" cy="1578900"/>
          </a:xfrm>
          <a:prstGeom prst="rect">
            <a:avLst/>
          </a:prstGeom>
        </p:spPr>
        <p:txBody>
          <a:bodyPr anchorCtr="0" anchor="t" bIns="91425" lIns="91425" spcFirstLastPara="1" rIns="91425" wrap="square" tIns="91425">
            <a:normAutofit/>
          </a:bodyPr>
          <a:lstStyle>
            <a:lvl1pPr lvl="0">
              <a:spcBef>
                <a:spcPts val="0"/>
              </a:spcBef>
              <a:spcAft>
                <a:spcPts val="0"/>
              </a:spcAft>
              <a:buSzPts val="4000"/>
              <a:buNone/>
              <a:defRPr sz="4000"/>
            </a:lvl1pPr>
            <a:lvl2pPr lvl="1">
              <a:spcBef>
                <a:spcPts val="0"/>
              </a:spcBef>
              <a:spcAft>
                <a:spcPts val="0"/>
              </a:spcAft>
              <a:buSzPts val="4000"/>
              <a:buNone/>
              <a:defRPr sz="4000"/>
            </a:lvl2pPr>
            <a:lvl3pPr lvl="2">
              <a:spcBef>
                <a:spcPts val="0"/>
              </a:spcBef>
              <a:spcAft>
                <a:spcPts val="0"/>
              </a:spcAft>
              <a:buSzPts val="4000"/>
              <a:buNone/>
              <a:defRPr sz="4000"/>
            </a:lvl3pPr>
            <a:lvl4pPr lvl="3">
              <a:spcBef>
                <a:spcPts val="0"/>
              </a:spcBef>
              <a:spcAft>
                <a:spcPts val="0"/>
              </a:spcAft>
              <a:buSzPts val="4000"/>
              <a:buNone/>
              <a:defRPr sz="4000"/>
            </a:lvl4pPr>
            <a:lvl5pPr lvl="4">
              <a:spcBef>
                <a:spcPts val="0"/>
              </a:spcBef>
              <a:spcAft>
                <a:spcPts val="0"/>
              </a:spcAft>
              <a:buSzPts val="4000"/>
              <a:buNone/>
              <a:defRPr sz="4000"/>
            </a:lvl5pPr>
            <a:lvl6pPr lvl="5">
              <a:spcBef>
                <a:spcPts val="0"/>
              </a:spcBef>
              <a:spcAft>
                <a:spcPts val="0"/>
              </a:spcAft>
              <a:buSzPts val="4000"/>
              <a:buNone/>
              <a:defRPr sz="4000"/>
            </a:lvl6pPr>
            <a:lvl7pPr lvl="6">
              <a:spcBef>
                <a:spcPts val="0"/>
              </a:spcBef>
              <a:spcAft>
                <a:spcPts val="0"/>
              </a:spcAft>
              <a:buSzPts val="4000"/>
              <a:buNone/>
              <a:defRPr sz="4000"/>
            </a:lvl7pPr>
            <a:lvl8pPr lvl="7">
              <a:spcBef>
                <a:spcPts val="0"/>
              </a:spcBef>
              <a:spcAft>
                <a:spcPts val="0"/>
              </a:spcAft>
              <a:buSzPts val="4000"/>
              <a:buNone/>
              <a:defRPr sz="4000"/>
            </a:lvl8pPr>
            <a:lvl9pPr lvl="8">
              <a:spcBef>
                <a:spcPts val="0"/>
              </a:spcBef>
              <a:spcAft>
                <a:spcPts val="0"/>
              </a:spcAft>
              <a:buSzPts val="4000"/>
              <a:buNone/>
              <a:defRPr sz="4000"/>
            </a:lvl9pPr>
          </a:lstStyle>
          <a:p/>
        </p:txBody>
      </p:sp>
      <p:sp>
        <p:nvSpPr>
          <p:cNvPr id="17" name="Google Shape;17;p2"/>
          <p:cNvSpPr txBox="1"/>
          <p:nvPr>
            <p:ph idx="1" type="subTitle"/>
          </p:nvPr>
        </p:nvSpPr>
        <p:spPr>
          <a:xfrm>
            <a:off x="5083950" y="3924925"/>
            <a:ext cx="3470700" cy="5061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1300"/>
              <a:buNone/>
              <a:defRPr/>
            </a:lvl1pPr>
            <a:lvl2pPr lvl="1">
              <a:lnSpc>
                <a:spcPct val="100000"/>
              </a:lnSpc>
              <a:spcBef>
                <a:spcPts val="0"/>
              </a:spcBef>
              <a:spcAft>
                <a:spcPts val="0"/>
              </a:spcAft>
              <a:buSzPts val="1300"/>
              <a:buNone/>
              <a:defRPr sz="1300"/>
            </a:lvl2pPr>
            <a:lvl3pPr lvl="2">
              <a:lnSpc>
                <a:spcPct val="100000"/>
              </a:lnSpc>
              <a:spcBef>
                <a:spcPts val="0"/>
              </a:spcBef>
              <a:spcAft>
                <a:spcPts val="0"/>
              </a:spcAft>
              <a:buSzPts val="1300"/>
              <a:buNone/>
              <a:defRPr sz="1300"/>
            </a:lvl3pPr>
            <a:lvl4pPr lvl="3">
              <a:lnSpc>
                <a:spcPct val="100000"/>
              </a:lnSpc>
              <a:spcBef>
                <a:spcPts val="0"/>
              </a:spcBef>
              <a:spcAft>
                <a:spcPts val="0"/>
              </a:spcAft>
              <a:buSzPts val="1300"/>
              <a:buNone/>
              <a:defRPr sz="1300"/>
            </a:lvl4pPr>
            <a:lvl5pPr lvl="4">
              <a:lnSpc>
                <a:spcPct val="100000"/>
              </a:lnSpc>
              <a:spcBef>
                <a:spcPts val="0"/>
              </a:spcBef>
              <a:spcAft>
                <a:spcPts val="0"/>
              </a:spcAft>
              <a:buSzPts val="1300"/>
              <a:buNone/>
              <a:defRPr sz="1300"/>
            </a:lvl5pPr>
            <a:lvl6pPr lvl="5">
              <a:lnSpc>
                <a:spcPct val="100000"/>
              </a:lnSpc>
              <a:spcBef>
                <a:spcPts val="0"/>
              </a:spcBef>
              <a:spcAft>
                <a:spcPts val="0"/>
              </a:spcAft>
              <a:buSzPts val="1300"/>
              <a:buNone/>
              <a:defRPr sz="1300"/>
            </a:lvl6pPr>
            <a:lvl7pPr lvl="6">
              <a:lnSpc>
                <a:spcPct val="100000"/>
              </a:lnSpc>
              <a:spcBef>
                <a:spcPts val="0"/>
              </a:spcBef>
              <a:spcAft>
                <a:spcPts val="0"/>
              </a:spcAft>
              <a:buSzPts val="1300"/>
              <a:buNone/>
              <a:defRPr sz="1300"/>
            </a:lvl7pPr>
            <a:lvl8pPr lvl="7">
              <a:lnSpc>
                <a:spcPct val="100000"/>
              </a:lnSpc>
              <a:spcBef>
                <a:spcPts val="0"/>
              </a:spcBef>
              <a:spcAft>
                <a:spcPts val="0"/>
              </a:spcAft>
              <a:buSzPts val="1300"/>
              <a:buNone/>
              <a:defRPr sz="1300"/>
            </a:lvl8pPr>
            <a:lvl9pPr lvl="8">
              <a:lnSpc>
                <a:spcPct val="100000"/>
              </a:lnSpc>
              <a:spcBef>
                <a:spcPts val="0"/>
              </a:spcBef>
              <a:spcAft>
                <a:spcPts val="0"/>
              </a:spcAft>
              <a:buSzPts val="1300"/>
              <a:buNone/>
              <a:defRPr sz="1300"/>
            </a:lvl9pPr>
          </a:lstStyle>
          <a:p/>
        </p:txBody>
      </p:sp>
      <p:sp>
        <p:nvSpPr>
          <p:cNvPr id="18" name="Google Shape;18;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105" name="Shape 105"/>
        <p:cNvGrpSpPr/>
        <p:nvPr/>
      </p:nvGrpSpPr>
      <p:grpSpPr>
        <a:xfrm>
          <a:off x="0" y="0"/>
          <a:ext cx="0" cy="0"/>
          <a:chOff x="0" y="0"/>
          <a:chExt cx="0" cy="0"/>
        </a:xfrm>
      </p:grpSpPr>
      <p:grpSp>
        <p:nvGrpSpPr>
          <p:cNvPr id="106" name="Google Shape;106;p11"/>
          <p:cNvGrpSpPr/>
          <p:nvPr/>
        </p:nvGrpSpPr>
        <p:grpSpPr>
          <a:xfrm>
            <a:off x="4406400" y="0"/>
            <a:ext cx="4737600" cy="5143065"/>
            <a:chOff x="4406400" y="0"/>
            <a:chExt cx="4737600" cy="5143065"/>
          </a:xfrm>
        </p:grpSpPr>
        <p:sp>
          <p:nvSpPr>
            <p:cNvPr id="107" name="Google Shape;107;p11"/>
            <p:cNvSpPr/>
            <p:nvPr/>
          </p:nvSpPr>
          <p:spPr>
            <a:xfrm rot="5400000">
              <a:off x="4408200" y="-1800"/>
              <a:ext cx="47340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11"/>
            <p:cNvSpPr/>
            <p:nvPr/>
          </p:nvSpPr>
          <p:spPr>
            <a:xfrm rot="5400000">
              <a:off x="4841125" y="5700"/>
              <a:ext cx="42981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 name="Google Shape;109;p11"/>
            <p:cNvSpPr/>
            <p:nvPr/>
          </p:nvSpPr>
          <p:spPr>
            <a:xfrm rot="-5400000">
              <a:off x="5618399" y="123646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 name="Google Shape;110;p11"/>
            <p:cNvSpPr/>
            <p:nvPr/>
          </p:nvSpPr>
          <p:spPr>
            <a:xfrm flipH="1">
              <a:off x="5849857" y="14439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 name="Google Shape;111;p11"/>
            <p:cNvSpPr/>
            <p:nvPr/>
          </p:nvSpPr>
          <p:spPr>
            <a:xfrm rot="-5400000">
              <a:off x="5987081" y="24694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 name="Google Shape;112;p11"/>
            <p:cNvSpPr/>
            <p:nvPr/>
          </p:nvSpPr>
          <p:spPr>
            <a:xfrm flipH="1">
              <a:off x="6222115" y="267695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1"/>
            <p:cNvSpPr/>
            <p:nvPr/>
          </p:nvSpPr>
          <p:spPr>
            <a:xfrm rot="-5400000">
              <a:off x="6675341" y="186201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11"/>
            <p:cNvSpPr/>
            <p:nvPr/>
          </p:nvSpPr>
          <p:spPr>
            <a:xfrm flipH="1">
              <a:off x="6908099" y="2069505"/>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 name="Google Shape;115;p11"/>
            <p:cNvSpPr/>
            <p:nvPr/>
          </p:nvSpPr>
          <p:spPr>
            <a:xfrm rot="-5400000">
              <a:off x="6861141" y="247781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11"/>
            <p:cNvSpPr/>
            <p:nvPr/>
          </p:nvSpPr>
          <p:spPr>
            <a:xfrm flipH="1">
              <a:off x="7965266" y="269296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1"/>
            <p:cNvSpPr/>
            <p:nvPr/>
          </p:nvSpPr>
          <p:spPr>
            <a:xfrm flipH="1">
              <a:off x="8145082" y="330875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1"/>
            <p:cNvSpPr/>
            <p:nvPr/>
          </p:nvSpPr>
          <p:spPr>
            <a:xfrm rot="-5400000">
              <a:off x="7047599" y="309501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p11"/>
            <p:cNvSpPr/>
            <p:nvPr/>
          </p:nvSpPr>
          <p:spPr>
            <a:xfrm flipH="1">
              <a:off x="7276649" y="330250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11"/>
            <p:cNvSpPr/>
            <p:nvPr/>
          </p:nvSpPr>
          <p:spPr>
            <a:xfrm rot="-5400000">
              <a:off x="7227414" y="3710807"/>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11"/>
            <p:cNvSpPr/>
            <p:nvPr/>
          </p:nvSpPr>
          <p:spPr>
            <a:xfrm flipH="1">
              <a:off x="7462448" y="391829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p11"/>
            <p:cNvSpPr/>
            <p:nvPr/>
          </p:nvSpPr>
          <p:spPr>
            <a:xfrm rot="-5400000">
              <a:off x="8102491" y="371847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 name="Google Shape;123;p11"/>
            <p:cNvSpPr/>
            <p:nvPr/>
          </p:nvSpPr>
          <p:spPr>
            <a:xfrm flipH="1">
              <a:off x="8334533" y="392596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11"/>
            <p:cNvSpPr/>
            <p:nvPr/>
          </p:nvSpPr>
          <p:spPr>
            <a:xfrm rot="-5400000">
              <a:off x="8288290" y="43342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25" name="Google Shape;125;p11"/>
          <p:cNvSpPr txBox="1"/>
          <p:nvPr>
            <p:ph hasCustomPrompt="1" type="title"/>
          </p:nvPr>
        </p:nvSpPr>
        <p:spPr>
          <a:xfrm>
            <a:off x="823850" y="1284675"/>
            <a:ext cx="4776000" cy="1300800"/>
          </a:xfrm>
          <a:prstGeom prst="rect">
            <a:avLst/>
          </a:prstGeom>
        </p:spPr>
        <p:txBody>
          <a:bodyPr anchorCtr="0" anchor="t" bIns="91425" lIns="91425" spcFirstLastPara="1" rIns="91425" wrap="square" tIns="91425">
            <a:normAutofit/>
          </a:bodyPr>
          <a:lstStyle>
            <a:lvl1pPr lvl="0">
              <a:spcBef>
                <a:spcPts val="0"/>
              </a:spcBef>
              <a:spcAft>
                <a:spcPts val="0"/>
              </a:spcAft>
              <a:buSzPts val="8000"/>
              <a:buNone/>
              <a:defRPr sz="8000"/>
            </a:lvl1pPr>
            <a:lvl2pPr lvl="1">
              <a:spcBef>
                <a:spcPts val="0"/>
              </a:spcBef>
              <a:spcAft>
                <a:spcPts val="0"/>
              </a:spcAft>
              <a:buSzPts val="8000"/>
              <a:buNone/>
              <a:defRPr sz="8000"/>
            </a:lvl2pPr>
            <a:lvl3pPr lvl="2">
              <a:spcBef>
                <a:spcPts val="0"/>
              </a:spcBef>
              <a:spcAft>
                <a:spcPts val="0"/>
              </a:spcAft>
              <a:buSzPts val="8000"/>
              <a:buNone/>
              <a:defRPr sz="8000"/>
            </a:lvl3pPr>
            <a:lvl4pPr lvl="3">
              <a:spcBef>
                <a:spcPts val="0"/>
              </a:spcBef>
              <a:spcAft>
                <a:spcPts val="0"/>
              </a:spcAft>
              <a:buSzPts val="8000"/>
              <a:buNone/>
              <a:defRPr sz="8000"/>
            </a:lvl4pPr>
            <a:lvl5pPr lvl="4">
              <a:spcBef>
                <a:spcPts val="0"/>
              </a:spcBef>
              <a:spcAft>
                <a:spcPts val="0"/>
              </a:spcAft>
              <a:buSzPts val="8000"/>
              <a:buNone/>
              <a:defRPr sz="8000"/>
            </a:lvl5pPr>
            <a:lvl6pPr lvl="5">
              <a:spcBef>
                <a:spcPts val="0"/>
              </a:spcBef>
              <a:spcAft>
                <a:spcPts val="0"/>
              </a:spcAft>
              <a:buSzPts val="8000"/>
              <a:buNone/>
              <a:defRPr sz="8000"/>
            </a:lvl6pPr>
            <a:lvl7pPr lvl="6">
              <a:spcBef>
                <a:spcPts val="0"/>
              </a:spcBef>
              <a:spcAft>
                <a:spcPts val="0"/>
              </a:spcAft>
              <a:buSzPts val="8000"/>
              <a:buNone/>
              <a:defRPr sz="8000"/>
            </a:lvl7pPr>
            <a:lvl8pPr lvl="7">
              <a:spcBef>
                <a:spcPts val="0"/>
              </a:spcBef>
              <a:spcAft>
                <a:spcPts val="0"/>
              </a:spcAft>
              <a:buSzPts val="8000"/>
              <a:buNone/>
              <a:defRPr sz="8000"/>
            </a:lvl8pPr>
            <a:lvl9pPr lvl="8">
              <a:spcBef>
                <a:spcPts val="0"/>
              </a:spcBef>
              <a:spcAft>
                <a:spcPts val="0"/>
              </a:spcAft>
              <a:buSzPts val="8000"/>
              <a:buNone/>
              <a:defRPr sz="8000"/>
            </a:lvl9pPr>
          </a:lstStyle>
          <a:p>
            <a:r>
              <a:t>xx%</a:t>
            </a:r>
          </a:p>
        </p:txBody>
      </p:sp>
      <p:sp>
        <p:nvSpPr>
          <p:cNvPr id="126" name="Google Shape;126;p11"/>
          <p:cNvSpPr txBox="1"/>
          <p:nvPr>
            <p:ph idx="1" type="body"/>
          </p:nvPr>
        </p:nvSpPr>
        <p:spPr>
          <a:xfrm>
            <a:off x="823850" y="2643124"/>
            <a:ext cx="4776000" cy="12189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127" name="Google Shape;12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28" name="Shape 128"/>
        <p:cNvGrpSpPr/>
        <p:nvPr/>
      </p:nvGrpSpPr>
      <p:grpSpPr>
        <a:xfrm>
          <a:off x="0" y="0"/>
          <a:ext cx="0" cy="0"/>
          <a:chOff x="0" y="0"/>
          <a:chExt cx="0" cy="0"/>
        </a:xfrm>
      </p:grpSpPr>
      <p:sp>
        <p:nvSpPr>
          <p:cNvPr id="129" name="Google Shape;12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9" name="Shape 19"/>
        <p:cNvGrpSpPr/>
        <p:nvPr/>
      </p:nvGrpSpPr>
      <p:grpSpPr>
        <a:xfrm>
          <a:off x="0" y="0"/>
          <a:ext cx="0" cy="0"/>
          <a:chOff x="0" y="0"/>
          <a:chExt cx="0" cy="0"/>
        </a:xfrm>
      </p:grpSpPr>
      <p:grpSp>
        <p:nvGrpSpPr>
          <p:cNvPr id="20" name="Google Shape;20;p3"/>
          <p:cNvGrpSpPr/>
          <p:nvPr/>
        </p:nvGrpSpPr>
        <p:grpSpPr>
          <a:xfrm>
            <a:off x="4406400" y="0"/>
            <a:ext cx="4737600" cy="5143065"/>
            <a:chOff x="4406400" y="0"/>
            <a:chExt cx="4737600" cy="5143065"/>
          </a:xfrm>
        </p:grpSpPr>
        <p:sp>
          <p:nvSpPr>
            <p:cNvPr id="21" name="Google Shape;21;p3"/>
            <p:cNvSpPr/>
            <p:nvPr/>
          </p:nvSpPr>
          <p:spPr>
            <a:xfrm rot="5400000">
              <a:off x="4408200" y="-1800"/>
              <a:ext cx="47340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3"/>
            <p:cNvSpPr/>
            <p:nvPr/>
          </p:nvSpPr>
          <p:spPr>
            <a:xfrm rot="5400000">
              <a:off x="4841125" y="5700"/>
              <a:ext cx="42981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3"/>
            <p:cNvSpPr/>
            <p:nvPr/>
          </p:nvSpPr>
          <p:spPr>
            <a:xfrm rot="-5400000">
              <a:off x="5618399" y="123646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3"/>
            <p:cNvSpPr/>
            <p:nvPr/>
          </p:nvSpPr>
          <p:spPr>
            <a:xfrm flipH="1">
              <a:off x="5849857" y="14439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3"/>
            <p:cNvSpPr/>
            <p:nvPr/>
          </p:nvSpPr>
          <p:spPr>
            <a:xfrm rot="-5400000">
              <a:off x="5987081" y="24694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 name="Google Shape;26;p3"/>
            <p:cNvSpPr/>
            <p:nvPr/>
          </p:nvSpPr>
          <p:spPr>
            <a:xfrm flipH="1">
              <a:off x="6222115" y="267695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3"/>
            <p:cNvSpPr/>
            <p:nvPr/>
          </p:nvSpPr>
          <p:spPr>
            <a:xfrm rot="-5400000">
              <a:off x="6675341" y="186201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3"/>
            <p:cNvSpPr/>
            <p:nvPr/>
          </p:nvSpPr>
          <p:spPr>
            <a:xfrm flipH="1">
              <a:off x="6908099" y="2069505"/>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3"/>
            <p:cNvSpPr/>
            <p:nvPr/>
          </p:nvSpPr>
          <p:spPr>
            <a:xfrm rot="-5400000">
              <a:off x="6861141" y="247781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 name="Google Shape;30;p3"/>
            <p:cNvSpPr/>
            <p:nvPr/>
          </p:nvSpPr>
          <p:spPr>
            <a:xfrm flipH="1">
              <a:off x="7965266" y="269296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3"/>
            <p:cNvSpPr/>
            <p:nvPr/>
          </p:nvSpPr>
          <p:spPr>
            <a:xfrm flipH="1">
              <a:off x="8145082" y="330875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3"/>
            <p:cNvSpPr/>
            <p:nvPr/>
          </p:nvSpPr>
          <p:spPr>
            <a:xfrm rot="-5400000">
              <a:off x="7047599" y="309501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3"/>
            <p:cNvSpPr/>
            <p:nvPr/>
          </p:nvSpPr>
          <p:spPr>
            <a:xfrm flipH="1">
              <a:off x="7276649" y="330250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3"/>
            <p:cNvSpPr/>
            <p:nvPr/>
          </p:nvSpPr>
          <p:spPr>
            <a:xfrm rot="-5400000">
              <a:off x="7227414" y="3710807"/>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3"/>
            <p:cNvSpPr/>
            <p:nvPr/>
          </p:nvSpPr>
          <p:spPr>
            <a:xfrm flipH="1">
              <a:off x="7462448" y="391829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 name="Google Shape;36;p3"/>
            <p:cNvSpPr/>
            <p:nvPr/>
          </p:nvSpPr>
          <p:spPr>
            <a:xfrm rot="-5400000">
              <a:off x="8102491" y="371847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3"/>
            <p:cNvSpPr/>
            <p:nvPr/>
          </p:nvSpPr>
          <p:spPr>
            <a:xfrm flipH="1">
              <a:off x="8334533" y="392596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3"/>
            <p:cNvSpPr/>
            <p:nvPr/>
          </p:nvSpPr>
          <p:spPr>
            <a:xfrm rot="-5400000">
              <a:off x="8288290" y="43342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9" name="Google Shape;39;p3"/>
          <p:cNvSpPr txBox="1"/>
          <p:nvPr>
            <p:ph type="title"/>
          </p:nvPr>
        </p:nvSpPr>
        <p:spPr>
          <a:xfrm>
            <a:off x="823850" y="2053000"/>
            <a:ext cx="4587000" cy="1148700"/>
          </a:xfrm>
          <a:prstGeom prst="rect">
            <a:avLst/>
          </a:prstGeom>
        </p:spPr>
        <p:txBody>
          <a:bodyPr anchorCtr="0" anchor="ctr"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40" name="Google Shape;40;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41" name="Shape 41"/>
        <p:cNvGrpSpPr/>
        <p:nvPr/>
      </p:nvGrpSpPr>
      <p:grpSpPr>
        <a:xfrm>
          <a:off x="0" y="0"/>
          <a:ext cx="0" cy="0"/>
          <a:chOff x="0" y="0"/>
          <a:chExt cx="0" cy="0"/>
        </a:xfrm>
      </p:grpSpPr>
      <p:grpSp>
        <p:nvGrpSpPr>
          <p:cNvPr id="42" name="Google Shape;42;p4"/>
          <p:cNvGrpSpPr/>
          <p:nvPr/>
        </p:nvGrpSpPr>
        <p:grpSpPr>
          <a:xfrm>
            <a:off x="0" y="381001"/>
            <a:ext cx="1037850" cy="1016287"/>
            <a:chOff x="0" y="381001"/>
            <a:chExt cx="1037850" cy="1016287"/>
          </a:xfrm>
        </p:grpSpPr>
        <p:sp>
          <p:nvSpPr>
            <p:cNvPr id="43" name="Google Shape;43;p4"/>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4"/>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5" name="Google Shape;45;p4"/>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6" name="Google Shape;46;p4"/>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47" name="Google Shape;47;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48" name="Shape 48"/>
        <p:cNvGrpSpPr/>
        <p:nvPr/>
      </p:nvGrpSpPr>
      <p:grpSpPr>
        <a:xfrm>
          <a:off x="0" y="0"/>
          <a:ext cx="0" cy="0"/>
          <a:chOff x="0" y="0"/>
          <a:chExt cx="0" cy="0"/>
        </a:xfrm>
      </p:grpSpPr>
      <p:grpSp>
        <p:nvGrpSpPr>
          <p:cNvPr id="49" name="Google Shape;49;p5"/>
          <p:cNvGrpSpPr/>
          <p:nvPr/>
        </p:nvGrpSpPr>
        <p:grpSpPr>
          <a:xfrm>
            <a:off x="0" y="381001"/>
            <a:ext cx="1037850" cy="1016287"/>
            <a:chOff x="0" y="381001"/>
            <a:chExt cx="1037850" cy="1016287"/>
          </a:xfrm>
        </p:grpSpPr>
        <p:sp>
          <p:nvSpPr>
            <p:cNvPr id="50" name="Google Shape;50;p5"/>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5"/>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2" name="Google Shape;52;p5"/>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53" name="Google Shape;53;p5"/>
          <p:cNvSpPr txBox="1"/>
          <p:nvPr>
            <p:ph idx="1" type="body"/>
          </p:nvPr>
        </p:nvSpPr>
        <p:spPr>
          <a:xfrm>
            <a:off x="1297500" y="1567550"/>
            <a:ext cx="3403200" cy="29112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54" name="Google Shape;54;p5"/>
          <p:cNvSpPr txBox="1"/>
          <p:nvPr>
            <p:ph idx="2" type="body"/>
          </p:nvPr>
        </p:nvSpPr>
        <p:spPr>
          <a:xfrm>
            <a:off x="4933221" y="1567550"/>
            <a:ext cx="3403200" cy="29112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55" name="Google Shape;55;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6" name="Shape 56"/>
        <p:cNvGrpSpPr/>
        <p:nvPr/>
      </p:nvGrpSpPr>
      <p:grpSpPr>
        <a:xfrm>
          <a:off x="0" y="0"/>
          <a:ext cx="0" cy="0"/>
          <a:chOff x="0" y="0"/>
          <a:chExt cx="0" cy="0"/>
        </a:xfrm>
      </p:grpSpPr>
      <p:grpSp>
        <p:nvGrpSpPr>
          <p:cNvPr id="57" name="Google Shape;57;p6"/>
          <p:cNvGrpSpPr/>
          <p:nvPr/>
        </p:nvGrpSpPr>
        <p:grpSpPr>
          <a:xfrm>
            <a:off x="0" y="381001"/>
            <a:ext cx="1037850" cy="1016287"/>
            <a:chOff x="0" y="381001"/>
            <a:chExt cx="1037850" cy="1016287"/>
          </a:xfrm>
        </p:grpSpPr>
        <p:sp>
          <p:nvSpPr>
            <p:cNvPr id="58" name="Google Shape;58;p6"/>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6"/>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0" name="Google Shape;60;p6"/>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61" name="Google Shape;61;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62" name="Shape 62"/>
        <p:cNvGrpSpPr/>
        <p:nvPr/>
      </p:nvGrpSpPr>
      <p:grpSpPr>
        <a:xfrm>
          <a:off x="0" y="0"/>
          <a:ext cx="0" cy="0"/>
          <a:chOff x="0" y="0"/>
          <a:chExt cx="0" cy="0"/>
        </a:xfrm>
      </p:grpSpPr>
      <p:grpSp>
        <p:nvGrpSpPr>
          <p:cNvPr id="63" name="Google Shape;63;p7"/>
          <p:cNvGrpSpPr/>
          <p:nvPr/>
        </p:nvGrpSpPr>
        <p:grpSpPr>
          <a:xfrm>
            <a:off x="0" y="381001"/>
            <a:ext cx="1037850" cy="1016287"/>
            <a:chOff x="0" y="381001"/>
            <a:chExt cx="1037850" cy="1016287"/>
          </a:xfrm>
        </p:grpSpPr>
        <p:sp>
          <p:nvSpPr>
            <p:cNvPr id="64" name="Google Shape;64;p7"/>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7"/>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6" name="Google Shape;66;p7"/>
          <p:cNvSpPr txBox="1"/>
          <p:nvPr>
            <p:ph type="title"/>
          </p:nvPr>
        </p:nvSpPr>
        <p:spPr>
          <a:xfrm>
            <a:off x="1297500" y="393750"/>
            <a:ext cx="3798900" cy="1493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67" name="Google Shape;67;p7"/>
          <p:cNvSpPr txBox="1"/>
          <p:nvPr>
            <p:ph idx="1" type="body"/>
          </p:nvPr>
        </p:nvSpPr>
        <p:spPr>
          <a:xfrm>
            <a:off x="1297500" y="1972550"/>
            <a:ext cx="3798900" cy="24159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68" name="Google Shape;68;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69" name="Shape 69"/>
        <p:cNvGrpSpPr/>
        <p:nvPr/>
      </p:nvGrpSpPr>
      <p:grpSpPr>
        <a:xfrm>
          <a:off x="0" y="0"/>
          <a:ext cx="0" cy="0"/>
          <a:chOff x="0" y="0"/>
          <a:chExt cx="0" cy="0"/>
        </a:xfrm>
      </p:grpSpPr>
      <p:grpSp>
        <p:nvGrpSpPr>
          <p:cNvPr id="70" name="Google Shape;70;p8"/>
          <p:cNvGrpSpPr/>
          <p:nvPr/>
        </p:nvGrpSpPr>
        <p:grpSpPr>
          <a:xfrm>
            <a:off x="4406400" y="0"/>
            <a:ext cx="4737600" cy="5143500"/>
            <a:chOff x="4406400" y="0"/>
            <a:chExt cx="4737600" cy="5143500"/>
          </a:xfrm>
        </p:grpSpPr>
        <p:sp>
          <p:nvSpPr>
            <p:cNvPr id="71" name="Google Shape;71;p8"/>
            <p:cNvSpPr/>
            <p:nvPr/>
          </p:nvSpPr>
          <p:spPr>
            <a:xfrm rot="5400000">
              <a:off x="4407900" y="-1500"/>
              <a:ext cx="47346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8"/>
            <p:cNvSpPr/>
            <p:nvPr/>
          </p:nvSpPr>
          <p:spPr>
            <a:xfrm rot="5400000">
              <a:off x="4840825" y="6000"/>
              <a:ext cx="42987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8"/>
            <p:cNvSpPr/>
            <p:nvPr/>
          </p:nvSpPr>
          <p:spPr>
            <a:xfrm rot="-5400000">
              <a:off x="5618399" y="123664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8"/>
            <p:cNvSpPr/>
            <p:nvPr/>
          </p:nvSpPr>
          <p:spPr>
            <a:xfrm flipH="1">
              <a:off x="5849857" y="144407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8"/>
            <p:cNvSpPr/>
            <p:nvPr/>
          </p:nvSpPr>
          <p:spPr>
            <a:xfrm rot="-5400000">
              <a:off x="5987081" y="246974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8"/>
            <p:cNvSpPr/>
            <p:nvPr/>
          </p:nvSpPr>
          <p:spPr>
            <a:xfrm flipH="1">
              <a:off x="6222115" y="2677179"/>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 name="Google Shape;77;p8"/>
            <p:cNvSpPr/>
            <p:nvPr/>
          </p:nvSpPr>
          <p:spPr>
            <a:xfrm rot="-5400000">
              <a:off x="6675341" y="186224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 name="Google Shape;78;p8"/>
            <p:cNvSpPr/>
            <p:nvPr/>
          </p:nvSpPr>
          <p:spPr>
            <a:xfrm flipH="1">
              <a:off x="6908099" y="2069680"/>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8"/>
            <p:cNvSpPr/>
            <p:nvPr/>
          </p:nvSpPr>
          <p:spPr>
            <a:xfrm rot="-5400000">
              <a:off x="6861141" y="247808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8"/>
            <p:cNvSpPr/>
            <p:nvPr/>
          </p:nvSpPr>
          <p:spPr>
            <a:xfrm flipH="1">
              <a:off x="7965266" y="269319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 name="Google Shape;81;p8"/>
            <p:cNvSpPr/>
            <p:nvPr/>
          </p:nvSpPr>
          <p:spPr>
            <a:xfrm flipH="1">
              <a:off x="8145082" y="330903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8"/>
            <p:cNvSpPr/>
            <p:nvPr/>
          </p:nvSpPr>
          <p:spPr>
            <a:xfrm rot="-5400000">
              <a:off x="7047599" y="309534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8"/>
            <p:cNvSpPr/>
            <p:nvPr/>
          </p:nvSpPr>
          <p:spPr>
            <a:xfrm flipH="1">
              <a:off x="7276649" y="330278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 name="Google Shape;84;p8"/>
            <p:cNvSpPr/>
            <p:nvPr/>
          </p:nvSpPr>
          <p:spPr>
            <a:xfrm rot="-5400000">
              <a:off x="7227414" y="3711189"/>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 name="Google Shape;85;p8"/>
            <p:cNvSpPr/>
            <p:nvPr/>
          </p:nvSpPr>
          <p:spPr>
            <a:xfrm flipH="1">
              <a:off x="7462448" y="391862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 name="Google Shape;86;p8"/>
            <p:cNvSpPr/>
            <p:nvPr/>
          </p:nvSpPr>
          <p:spPr>
            <a:xfrm rot="-5400000">
              <a:off x="8102491" y="37188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8"/>
            <p:cNvSpPr/>
            <p:nvPr/>
          </p:nvSpPr>
          <p:spPr>
            <a:xfrm flipH="1">
              <a:off x="8334533" y="392629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8"/>
            <p:cNvSpPr/>
            <p:nvPr/>
          </p:nvSpPr>
          <p:spPr>
            <a:xfrm rot="-5400000">
              <a:off x="8288290" y="433470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9" name="Google Shape;89;p8"/>
          <p:cNvSpPr txBox="1"/>
          <p:nvPr>
            <p:ph type="title"/>
          </p:nvPr>
        </p:nvSpPr>
        <p:spPr>
          <a:xfrm>
            <a:off x="823850" y="866775"/>
            <a:ext cx="4587000" cy="3521100"/>
          </a:xfrm>
          <a:prstGeom prst="rect">
            <a:avLst/>
          </a:prstGeom>
        </p:spPr>
        <p:txBody>
          <a:bodyPr anchorCtr="0" anchor="ctr"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90" name="Google Shape;90;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91" name="Shape 91"/>
        <p:cNvGrpSpPr/>
        <p:nvPr/>
      </p:nvGrpSpPr>
      <p:grpSpPr>
        <a:xfrm>
          <a:off x="0" y="0"/>
          <a:ext cx="0" cy="0"/>
          <a:chOff x="0" y="0"/>
          <a:chExt cx="0" cy="0"/>
        </a:xfrm>
      </p:grpSpPr>
      <p:grpSp>
        <p:nvGrpSpPr>
          <p:cNvPr id="92" name="Google Shape;92;p9"/>
          <p:cNvGrpSpPr/>
          <p:nvPr/>
        </p:nvGrpSpPr>
        <p:grpSpPr>
          <a:xfrm>
            <a:off x="0" y="381001"/>
            <a:ext cx="1037850" cy="1016287"/>
            <a:chOff x="0" y="381001"/>
            <a:chExt cx="1037850" cy="1016287"/>
          </a:xfrm>
        </p:grpSpPr>
        <p:sp>
          <p:nvSpPr>
            <p:cNvPr id="93" name="Google Shape;93;p9"/>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9"/>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5" name="Google Shape;95;p9"/>
          <p:cNvSpPr txBox="1"/>
          <p:nvPr>
            <p:ph type="title"/>
          </p:nvPr>
        </p:nvSpPr>
        <p:spPr>
          <a:xfrm>
            <a:off x="1297500" y="1658325"/>
            <a:ext cx="3036300" cy="17517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96" name="Google Shape;96;p9"/>
          <p:cNvSpPr txBox="1"/>
          <p:nvPr>
            <p:ph idx="1" type="subTitle"/>
          </p:nvPr>
        </p:nvSpPr>
        <p:spPr>
          <a:xfrm>
            <a:off x="1297500" y="3538000"/>
            <a:ext cx="3036300" cy="5061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1300"/>
              <a:buNone/>
              <a:defRPr/>
            </a:lvl1pPr>
            <a:lvl2pPr lvl="1">
              <a:lnSpc>
                <a:spcPct val="100000"/>
              </a:lnSpc>
              <a:spcBef>
                <a:spcPts val="0"/>
              </a:spcBef>
              <a:spcAft>
                <a:spcPts val="0"/>
              </a:spcAft>
              <a:buSzPts val="1300"/>
              <a:buNone/>
              <a:defRPr sz="1300"/>
            </a:lvl2pPr>
            <a:lvl3pPr lvl="2">
              <a:lnSpc>
                <a:spcPct val="100000"/>
              </a:lnSpc>
              <a:spcBef>
                <a:spcPts val="0"/>
              </a:spcBef>
              <a:spcAft>
                <a:spcPts val="0"/>
              </a:spcAft>
              <a:buSzPts val="1300"/>
              <a:buNone/>
              <a:defRPr sz="1300"/>
            </a:lvl3pPr>
            <a:lvl4pPr lvl="3">
              <a:lnSpc>
                <a:spcPct val="100000"/>
              </a:lnSpc>
              <a:spcBef>
                <a:spcPts val="0"/>
              </a:spcBef>
              <a:spcAft>
                <a:spcPts val="0"/>
              </a:spcAft>
              <a:buSzPts val="1300"/>
              <a:buNone/>
              <a:defRPr sz="1300"/>
            </a:lvl4pPr>
            <a:lvl5pPr lvl="4">
              <a:lnSpc>
                <a:spcPct val="100000"/>
              </a:lnSpc>
              <a:spcBef>
                <a:spcPts val="0"/>
              </a:spcBef>
              <a:spcAft>
                <a:spcPts val="0"/>
              </a:spcAft>
              <a:buSzPts val="1300"/>
              <a:buNone/>
              <a:defRPr sz="1300"/>
            </a:lvl5pPr>
            <a:lvl6pPr lvl="5">
              <a:lnSpc>
                <a:spcPct val="100000"/>
              </a:lnSpc>
              <a:spcBef>
                <a:spcPts val="0"/>
              </a:spcBef>
              <a:spcAft>
                <a:spcPts val="0"/>
              </a:spcAft>
              <a:buSzPts val="1300"/>
              <a:buNone/>
              <a:defRPr sz="1300"/>
            </a:lvl6pPr>
            <a:lvl7pPr lvl="6">
              <a:lnSpc>
                <a:spcPct val="100000"/>
              </a:lnSpc>
              <a:spcBef>
                <a:spcPts val="0"/>
              </a:spcBef>
              <a:spcAft>
                <a:spcPts val="0"/>
              </a:spcAft>
              <a:buSzPts val="1300"/>
              <a:buNone/>
              <a:defRPr sz="1300"/>
            </a:lvl7pPr>
            <a:lvl8pPr lvl="7">
              <a:lnSpc>
                <a:spcPct val="100000"/>
              </a:lnSpc>
              <a:spcBef>
                <a:spcPts val="0"/>
              </a:spcBef>
              <a:spcAft>
                <a:spcPts val="0"/>
              </a:spcAft>
              <a:buSzPts val="1300"/>
              <a:buNone/>
              <a:defRPr sz="1300"/>
            </a:lvl8pPr>
            <a:lvl9pPr lvl="8">
              <a:lnSpc>
                <a:spcPct val="100000"/>
              </a:lnSpc>
              <a:spcBef>
                <a:spcPts val="0"/>
              </a:spcBef>
              <a:spcAft>
                <a:spcPts val="0"/>
              </a:spcAft>
              <a:buSzPts val="1300"/>
              <a:buNone/>
              <a:defRPr sz="1300"/>
            </a:lvl9pPr>
          </a:lstStyle>
          <a:p/>
        </p:txBody>
      </p:sp>
      <p:sp>
        <p:nvSpPr>
          <p:cNvPr id="97" name="Google Shape;97;p9"/>
          <p:cNvSpPr txBox="1"/>
          <p:nvPr>
            <p:ph idx="2" type="body"/>
          </p:nvPr>
        </p:nvSpPr>
        <p:spPr>
          <a:xfrm>
            <a:off x="4648200" y="1696600"/>
            <a:ext cx="3676800" cy="23475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98" name="Google Shape;98;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99" name="Shape 99"/>
        <p:cNvGrpSpPr/>
        <p:nvPr/>
      </p:nvGrpSpPr>
      <p:grpSpPr>
        <a:xfrm>
          <a:off x="0" y="0"/>
          <a:ext cx="0" cy="0"/>
          <a:chOff x="0" y="0"/>
          <a:chExt cx="0" cy="0"/>
        </a:xfrm>
      </p:grpSpPr>
      <p:grpSp>
        <p:nvGrpSpPr>
          <p:cNvPr id="100" name="Google Shape;100;p10"/>
          <p:cNvGrpSpPr/>
          <p:nvPr/>
        </p:nvGrpSpPr>
        <p:grpSpPr>
          <a:xfrm>
            <a:off x="0" y="4128572"/>
            <a:ext cx="698925" cy="684657"/>
            <a:chOff x="0" y="3785672"/>
            <a:chExt cx="698925" cy="684657"/>
          </a:xfrm>
        </p:grpSpPr>
        <p:sp>
          <p:nvSpPr>
            <p:cNvPr id="101" name="Google Shape;101;p10"/>
            <p:cNvSpPr/>
            <p:nvPr/>
          </p:nvSpPr>
          <p:spPr>
            <a:xfrm rot="-5400000">
              <a:off x="0" y="3785672"/>
              <a:ext cx="544800" cy="544800"/>
            </a:xfrm>
            <a:prstGeom prst="diagStripe">
              <a:avLst>
                <a:gd fmla="val 50000" name="adj"/>
              </a:avLst>
            </a:prstGeom>
            <a:solidFill>
              <a:schemeClr val="lt1">
                <a:alpha val="96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10"/>
            <p:cNvSpPr/>
            <p:nvPr/>
          </p:nvSpPr>
          <p:spPr>
            <a:xfrm flipH="1">
              <a:off x="154125" y="3925529"/>
              <a:ext cx="544800" cy="544800"/>
            </a:xfrm>
            <a:prstGeom prst="diagStripe">
              <a:avLst>
                <a:gd fmla="val 50000" name="adj"/>
              </a:avLst>
            </a:prstGeom>
            <a:solidFill>
              <a:schemeClr val="lt1">
                <a:alpha val="96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3" name="Google Shape;103;p10"/>
          <p:cNvSpPr txBox="1"/>
          <p:nvPr>
            <p:ph idx="1" type="body"/>
          </p:nvPr>
        </p:nvSpPr>
        <p:spPr>
          <a:xfrm>
            <a:off x="812725" y="4305375"/>
            <a:ext cx="6936000" cy="523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300"/>
              <a:buNone/>
              <a:defRPr/>
            </a:lvl1pPr>
          </a:lstStyle>
          <a:p/>
        </p:txBody>
      </p:sp>
      <p:sp>
        <p:nvSpPr>
          <p:cNvPr id="104" name="Google Shape;104;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focus">
    <p:bg>
      <p:bgPr>
        <a:solidFill>
          <a:schemeClr val="dk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1pPr>
            <a:lvl2pPr lvl="1">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2pPr>
            <a:lvl3pPr lvl="2">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3pPr>
            <a:lvl4pPr lvl="3">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4pPr>
            <a:lvl5pPr lvl="4">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5pPr>
            <a:lvl6pPr lvl="5">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6pPr>
            <a:lvl7pPr lvl="6">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7pPr>
            <a:lvl8pPr lvl="7">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8pPr>
            <a:lvl9pPr lvl="8">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11150" lvl="0" marL="457200">
              <a:lnSpc>
                <a:spcPct val="115000"/>
              </a:lnSpc>
              <a:spcBef>
                <a:spcPts val="0"/>
              </a:spcBef>
              <a:spcAft>
                <a:spcPts val="0"/>
              </a:spcAft>
              <a:buClr>
                <a:schemeClr val="lt1"/>
              </a:buClr>
              <a:buSzPts val="1300"/>
              <a:buFont typeface="Lato"/>
              <a:buChar char="●"/>
              <a:defRPr sz="1300">
                <a:solidFill>
                  <a:schemeClr val="lt1"/>
                </a:solidFill>
                <a:latin typeface="Lato"/>
                <a:ea typeface="Lato"/>
                <a:cs typeface="Lato"/>
                <a:sym typeface="Lato"/>
              </a:defRPr>
            </a:lvl1pPr>
            <a:lvl2pPr indent="-298450" lvl="1" marL="9144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2pPr>
            <a:lvl3pPr indent="-298450" lvl="2" marL="13716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3pPr>
            <a:lvl4pPr indent="-298450" lvl="3" marL="18288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4pPr>
            <a:lvl5pPr indent="-298450" lvl="4" marL="22860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5pPr>
            <a:lvl6pPr indent="-298450" lvl="5" marL="27432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6pPr>
            <a:lvl7pPr indent="-298450" lvl="6" marL="32004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7pPr>
            <a:lvl8pPr indent="-298450" lvl="7" marL="36576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8pPr>
            <a:lvl9pPr indent="-298450" lvl="8" marL="41148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lt1"/>
                </a:solidFill>
                <a:latin typeface="Lato"/>
                <a:ea typeface="Lato"/>
                <a:cs typeface="Lato"/>
                <a:sym typeface="Lato"/>
              </a:defRPr>
            </a:lvl1pPr>
            <a:lvl2pPr lvl="1" algn="r">
              <a:buNone/>
              <a:defRPr sz="1000">
                <a:solidFill>
                  <a:schemeClr val="lt1"/>
                </a:solidFill>
                <a:latin typeface="Lato"/>
                <a:ea typeface="Lato"/>
                <a:cs typeface="Lato"/>
                <a:sym typeface="Lato"/>
              </a:defRPr>
            </a:lvl2pPr>
            <a:lvl3pPr lvl="2" algn="r">
              <a:buNone/>
              <a:defRPr sz="1000">
                <a:solidFill>
                  <a:schemeClr val="lt1"/>
                </a:solidFill>
                <a:latin typeface="Lato"/>
                <a:ea typeface="Lato"/>
                <a:cs typeface="Lato"/>
                <a:sym typeface="Lato"/>
              </a:defRPr>
            </a:lvl3pPr>
            <a:lvl4pPr lvl="3" algn="r">
              <a:buNone/>
              <a:defRPr sz="1000">
                <a:solidFill>
                  <a:schemeClr val="lt1"/>
                </a:solidFill>
                <a:latin typeface="Lato"/>
                <a:ea typeface="Lato"/>
                <a:cs typeface="Lato"/>
                <a:sym typeface="Lato"/>
              </a:defRPr>
            </a:lvl4pPr>
            <a:lvl5pPr lvl="4" algn="r">
              <a:buNone/>
              <a:defRPr sz="1000">
                <a:solidFill>
                  <a:schemeClr val="lt1"/>
                </a:solidFill>
                <a:latin typeface="Lato"/>
                <a:ea typeface="Lato"/>
                <a:cs typeface="Lato"/>
                <a:sym typeface="Lato"/>
              </a:defRPr>
            </a:lvl5pPr>
            <a:lvl6pPr lvl="5" algn="r">
              <a:buNone/>
              <a:defRPr sz="1000">
                <a:solidFill>
                  <a:schemeClr val="lt1"/>
                </a:solidFill>
                <a:latin typeface="Lato"/>
                <a:ea typeface="Lato"/>
                <a:cs typeface="Lato"/>
                <a:sym typeface="Lato"/>
              </a:defRPr>
            </a:lvl6pPr>
            <a:lvl7pPr lvl="6" algn="r">
              <a:buNone/>
              <a:defRPr sz="1000">
                <a:solidFill>
                  <a:schemeClr val="lt1"/>
                </a:solidFill>
                <a:latin typeface="Lato"/>
                <a:ea typeface="Lato"/>
                <a:cs typeface="Lato"/>
                <a:sym typeface="Lato"/>
              </a:defRPr>
            </a:lvl7pPr>
            <a:lvl8pPr lvl="7" algn="r">
              <a:buNone/>
              <a:defRPr sz="1000">
                <a:solidFill>
                  <a:schemeClr val="lt1"/>
                </a:solidFill>
                <a:latin typeface="Lato"/>
                <a:ea typeface="Lato"/>
                <a:cs typeface="Lato"/>
                <a:sym typeface="Lato"/>
              </a:defRPr>
            </a:lvl8pPr>
            <a:lvl9pPr lvl="8" algn="r">
              <a:buNone/>
              <a:defRPr sz="1000">
                <a:solidFill>
                  <a:schemeClr val="l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hyperlink" Target="https://www.3grouterstore.co.uk/product/teltonika-rut950-4g-router/"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13"/>
          <p:cNvSpPr txBox="1"/>
          <p:nvPr>
            <p:ph type="ctrTitle"/>
          </p:nvPr>
        </p:nvSpPr>
        <p:spPr>
          <a:xfrm>
            <a:off x="2944150" y="1578400"/>
            <a:ext cx="5953800" cy="15789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SzPts val="990"/>
              <a:buNone/>
            </a:pPr>
            <a:r>
              <a:rPr b="1" lang="en-GB" sz="3900"/>
              <a:t>Reasons To Choose Teltonika Routers</a:t>
            </a:r>
            <a:endParaRPr b="1" sz="3900"/>
          </a:p>
        </p:txBody>
      </p:sp>
      <p:sp>
        <p:nvSpPr>
          <p:cNvPr id="135" name="Google Shape;135;p13"/>
          <p:cNvSpPr txBox="1"/>
          <p:nvPr>
            <p:ph idx="1" type="subTitle"/>
          </p:nvPr>
        </p:nvSpPr>
        <p:spPr>
          <a:xfrm>
            <a:off x="5083950" y="3924925"/>
            <a:ext cx="3470700" cy="506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a:t>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14"/>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a:t>SIM Switch And Failover</a:t>
            </a:r>
            <a:endParaRPr/>
          </a:p>
        </p:txBody>
      </p:sp>
      <p:sp>
        <p:nvSpPr>
          <p:cNvPr id="141" name="Google Shape;141;p14"/>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SIM switch and failover allow for a router to automatically choose an operator offering a stronger reception at the time or failover from one connection type to another if the signal has dropped or speed is poor.</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15"/>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a:t>Multiple Access Points</a:t>
            </a:r>
            <a:endParaRPr/>
          </a:p>
        </p:txBody>
      </p:sp>
      <p:sp>
        <p:nvSpPr>
          <p:cNvPr id="147" name="Google Shape;147;p15"/>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0" lvl="0" marL="0" rtl="0" algn="just">
              <a:spcBef>
                <a:spcPts val="0"/>
              </a:spcBef>
              <a:spcAft>
                <a:spcPts val="0"/>
              </a:spcAft>
              <a:buNone/>
            </a:pPr>
            <a:r>
              <a:rPr lang="en-GB"/>
              <a:t>Multiple Access Points allow connecting devices to relevant access points and prioritize traffic. For example, if the reception is limited, the work-related access point will get more bandwidth than the one used for kids’ entertainment.</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16"/>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a:t>Easy Installation And Setup</a:t>
            </a:r>
            <a:endParaRPr/>
          </a:p>
        </p:txBody>
      </p:sp>
      <p:sp>
        <p:nvSpPr>
          <p:cNvPr id="153" name="Google Shape;153;p16"/>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Teltonika Routers devices come with DIN rail and flat surface mounting options, so they can be easily placed wherever needed. The routers can be used without any additional applications to be downloaded to the devices.</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17"/>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a:t>High Speed</a:t>
            </a:r>
            <a:endParaRPr/>
          </a:p>
        </p:txBody>
      </p:sp>
      <p:sp>
        <p:nvSpPr>
          <p:cNvPr id="159" name="Google Shape;159;p17"/>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High speed is ensured by the possibility to choose from two network operators and in some cases – load balancing feature. To reach even better results – multiple types of additional antennas can be easily added to Teltonika Networks routers.</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p18"/>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a:t>Industrial Routers</a:t>
            </a:r>
            <a:endParaRPr/>
          </a:p>
        </p:txBody>
      </p:sp>
      <p:sp>
        <p:nvSpPr>
          <p:cNvPr id="165" name="Google Shape;165;p18"/>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Industrial Teltonika Networks routers are capable of supporting 50-150 WIFI clients, which is more than enough for all the devices during a trip. Having all equipment under one campervan WLAN allows securely connecting the whole ecosystem to a free public WIFI while on the camper site within a few clicks of a button.</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19"/>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a:t>Hotspot Sharing</a:t>
            </a:r>
            <a:endParaRPr/>
          </a:p>
        </p:txBody>
      </p:sp>
      <p:sp>
        <p:nvSpPr>
          <p:cNvPr id="171" name="Google Shape;171;p19"/>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Hotspot enables sharing the internet with certain restrictions like data and time limits, etc.</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p20"/>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a:t>Thankyou</a:t>
            </a:r>
            <a:endParaRPr/>
          </a:p>
        </p:txBody>
      </p:sp>
      <p:sp>
        <p:nvSpPr>
          <p:cNvPr id="177" name="Google Shape;177;p20"/>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b="1" lang="en-GB" sz="1400">
                <a:solidFill>
                  <a:srgbClr val="FF9900"/>
                </a:solidFill>
              </a:rPr>
              <a:t>Website:</a:t>
            </a:r>
            <a:r>
              <a:rPr b="1" lang="en-GB" sz="1400"/>
              <a:t> </a:t>
            </a:r>
            <a:r>
              <a:rPr b="1" lang="en-GB" sz="1400">
                <a:solidFill>
                  <a:schemeClr val="hlink"/>
                </a:solidFill>
                <a:uFill>
                  <a:noFill/>
                </a:uFill>
                <a:hlinkClick r:id="rId3"/>
              </a:rPr>
              <a:t>https://www.3grouterstore.co.uk/product/teltonika-rut950-4g-router/</a:t>
            </a:r>
            <a:endParaRPr b="1" sz="1400"/>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Focus">
  <a:themeElements>
    <a:clrScheme name="Focus">
      <a:dk1>
        <a:srgbClr val="1B212C"/>
      </a:dk1>
      <a:lt1>
        <a:srgbClr val="FFFFFF"/>
      </a:lt1>
      <a:dk2>
        <a:srgbClr val="D9D9D9"/>
      </a:dk2>
      <a:lt2>
        <a:srgbClr val="82C7A5"/>
      </a:lt2>
      <a:accent1>
        <a:srgbClr val="0145AC"/>
      </a:accent1>
      <a:accent2>
        <a:srgbClr val="EECE1A"/>
      </a:accent2>
      <a:accent3>
        <a:srgbClr val="4E5567"/>
      </a:accent3>
      <a:accent4>
        <a:srgbClr val="F4D6AD"/>
      </a:accent4>
      <a:accent5>
        <a:srgbClr val="7890CD"/>
      </a:accent5>
      <a:accent6>
        <a:srgbClr val="F15E22"/>
      </a:accent6>
      <a:hlink>
        <a:srgbClr val="7890CD"/>
      </a:hlink>
      <a:folHlink>
        <a:srgbClr val="7890C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