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3f5f53156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3f5f53156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3f5f5315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3f5f5315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3f5f53156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3f5f53156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3f5f53156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3f5f53156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3f5f53156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3f5f53156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33f5f53156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33f5f53156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33f5f53156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33f5f53156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3grouterstore.co.uk/product/teltonika-rut950-4g-route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44150" y="1578400"/>
            <a:ext cx="5953800" cy="15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GB" sz="3900"/>
              <a:t>Reasons To Choose Teltonika Routers</a:t>
            </a:r>
            <a:endParaRPr b="1" sz="3900"/>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SIM Switch And Failover</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SIM switch and failover allow for a router to automatically choose an operator offering a stronger reception at the time or failover from one connection type to another if the signal has dropped or speed is poor.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Multiple Access Points</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Multiple Access Points allow connecting devices to relevant access points and prioritize traffic. For example, if the reception is limited, the work-related access point will get more bandwidth than the one used for kids’ entertainment.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Easy Installation And Setup</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Teltonika Routers devices come with DIN rail and flat surface mounting options, so they can be easily placed wherever needed. The routers can be used without any additional applications to be downloaded to the devices.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High Speed</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High speed is ensured by the possibility to choose from two network operators and in some cases – load balancing feature. To reach even better results – multiple types of additional antennas can be easily added to Teltonika Networks routers.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Industrial Routers</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Industrial Teltonika Networks routers are capable of supporting 50-150 WIFI clients, which is more than enough for all the devices during a trip. Having all equipment under one campervan WLAN allows securely connecting the whole ecosystem to a free public WIFI while on the camper site within a few clicks of a button.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Hotspot Sharing</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Hotspot enables sharing the internet with certain restrictions like data and time limits, etc.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400">
                <a:solidFill>
                  <a:srgbClr val="FF9900"/>
                </a:solidFill>
              </a:rPr>
              <a:t>Website:</a:t>
            </a:r>
            <a:r>
              <a:rPr b="1" lang="en-GB" sz="1400"/>
              <a:t> </a:t>
            </a:r>
            <a:r>
              <a:rPr b="1" lang="en-GB" sz="1400">
                <a:solidFill>
                  <a:schemeClr val="hlink"/>
                </a:solidFill>
                <a:uFill>
                  <a:noFill/>
                </a:uFill>
                <a:hlinkClick r:id="rId3"/>
              </a:rPr>
              <a:t>https://www.3grouterstore.co.uk/product/teltonika-rut950-4g-router/</a:t>
            </a:r>
            <a:endParaRPr b="1" sz="1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