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Nuni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Nuni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italic.fntdata"/><Relationship Id="rId14" Type="http://schemas.openxmlformats.org/officeDocument/2006/relationships/font" Target="fonts/Nunito-bold.fntdata"/><Relationship Id="rId16" Type="http://schemas.openxmlformats.org/officeDocument/2006/relationships/font" Target="fonts/Nuni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200663d8d6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200663d8d6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00663d8d6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00663d8d6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00663d8d6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00663d8d6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00663d8d6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00663d8d6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00663d8d6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00663d8d6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00663d8d6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00663d8d6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gmib.ie/compare-car-insuranc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876825" y="1291100"/>
            <a:ext cx="6880200" cy="2513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b="1" lang="en-GB" sz="4320"/>
              <a:t>Importance Of Comparing Car Insurance Online</a:t>
            </a:r>
            <a:endParaRPr b="1" sz="432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Huge Savings</a:t>
            </a:r>
            <a:endParaRPr b="1"/>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Although the IRDAI controls the premiums for third-party insurance, the premiums for comprehensive policies differ. When you compare policies online, you will look at the features and benefits of each one and choose the one that best suits your needs and budget.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Learn Everything There Is To Know About The Coverage</a:t>
            </a:r>
            <a:endParaRPr b="1"/>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Comparing the features and benefits of various plans will assist you in thoroughly comprehending the insurance coverage. There are many inclusions and exclusions in the plans provided by various insurers. You will quickly determine what a policy covers or does not cover by contrasting the policies.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Check Out The Add-Ons That Are Available</a:t>
            </a:r>
            <a:endParaRPr b="1"/>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Add-ons are a great way to expand your car insurance policy's coverage. However, not all insurers have a comprehensive list of add-ons. You will see which policy is available with the add-ons that would be useful to you by comparing the top choices online.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Get To Know The Garages Of The Total Network</a:t>
            </a:r>
            <a:endParaRPr b="1"/>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As opposed to compensation claims, cashless claims are more convenient. However, the cashless alternative is only available at the insurer's network garages. As a result, before buying car insurance, compare various insurers to find one with an extensive network of garages. IFFCO Tokio, a Japanese insurance firm, offers cashless service at over 4,300 garages. Often, make sure that at least a couple of your insurer's network garages are near to your home or office.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Comparing NCBs</a:t>
            </a:r>
            <a:endParaRPr b="1"/>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Another important feature of car insurance to be aware of is NCB, or No Claims Bonus. Let's say you've just bought a one-year car insurance policy. If you have not made any claims in the previous year, you are now eligible for an NCB or a discount on your renewal premium when you renew your policy. You should check and compare the NCB policy of different insurance companies and be sure that you are selecting the most beneficial one.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200">
                <a:solidFill>
                  <a:srgbClr val="FF9900"/>
                </a:solidFill>
              </a:rPr>
              <a:t>Website:</a:t>
            </a:r>
            <a:r>
              <a:rPr b="1" lang="en-GB" sz="2200"/>
              <a:t> </a:t>
            </a:r>
            <a:r>
              <a:rPr b="1" lang="en-GB" sz="2200">
                <a:solidFill>
                  <a:schemeClr val="hlink"/>
                </a:solidFill>
                <a:uFill>
                  <a:noFill/>
                </a:uFill>
                <a:hlinkClick r:id="rId3"/>
              </a:rPr>
              <a:t>https://www.gmib.ie/compare-car-insurance</a:t>
            </a:r>
            <a:endParaRPr b="1" sz="22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