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133fb3b811a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133fb3b811a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33fb3b811a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33fb3b811a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33fb3b811a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33fb3b811a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33fb3b811a_0_1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33fb3b811a_0_1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33fb3b811a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33fb3b811a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33fb3b811a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33fb3b811a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133fb3b811a_0_1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133fb3b811a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asiafinancial.com/meet-the-finfluencers-tiktoks-investment-guru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257225" y="1473025"/>
            <a:ext cx="6896700" cy="21666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SzPts val="990"/>
              <a:buNone/>
            </a:pPr>
            <a:r>
              <a:rPr b="1" lang="en-GB" sz="3620"/>
              <a:t>Benefits Of Using Influencer Marketing In Your Social Strategy</a:t>
            </a:r>
            <a:endParaRPr b="1" sz="3620"/>
          </a:p>
        </p:txBody>
      </p:sp>
      <p:sp>
        <p:nvSpPr>
          <p:cNvPr id="129" name="Google Shape;129;p13"/>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Quickly Builds Trust</a:t>
            </a:r>
            <a:endParaRPr/>
          </a:p>
        </p:txBody>
      </p:sp>
      <p:sp>
        <p:nvSpPr>
          <p:cNvPr id="135" name="Google Shape;135;p1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Influencers have built relationships, trust, and credibility with their fans. People respect their content and recommendations. By sharing an influencer’s content, you’ll soon gain their attention and they’ll begin sharing yours, putting your message in front of an actively engaged audience.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Improves Brand Awareness</a:t>
            </a:r>
            <a:endParaRPr/>
          </a:p>
        </p:txBody>
      </p:sp>
      <p:sp>
        <p:nvSpPr>
          <p:cNvPr id="141" name="Google Shape;141;p15"/>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As noted, influencer marketing can greatly expand your reach and positioning online. Social users will begin to know more about your brand, your story, who you are, and the solutions you offer. The key to maximizing influencer strategy is ensuring that you’re providing valuable content that adds to their social media presence also, ensuring value on both sides.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Enriches Your Content Strategy</a:t>
            </a:r>
            <a:endParaRPr/>
          </a:p>
        </p:txBody>
      </p:sp>
      <p:sp>
        <p:nvSpPr>
          <p:cNvPr id="147" name="Google Shape;147;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Sharing influencer content can helps fill in the gaps of your own content schedule. This works well in situations where you’ve run out of content ideas or simply need some quality content to publish on your social pages.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Effectively Reaches Your Target Audience</a:t>
            </a:r>
            <a:endParaRPr/>
          </a:p>
        </p:txBody>
      </p:sp>
      <p:sp>
        <p:nvSpPr>
          <p:cNvPr id="153" name="Google Shape;153;p17"/>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This is a big one. Through relevant influencers, your content is placed in front of social users that are already interested in your niche. You don’t have to spend additional funds on testing and finding your audience - the influencer has already fostered this audience on social media.</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Provides Amazing Value To Your Audience</a:t>
            </a:r>
            <a:endParaRPr/>
          </a:p>
        </p:txBody>
      </p:sp>
      <p:sp>
        <p:nvSpPr>
          <p:cNvPr id="159" name="Google Shape;159;p18"/>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At the heart of inbound marketing is delivering content that solves problems, educates and inspires your intended audience. Influencer marketing embraces this concept, as influencers are already in tune with the needs of the people they serve. In turn, you can easily leverage their content to give value to your audience.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Builds Winning Partnerships</a:t>
            </a:r>
            <a:endParaRPr/>
          </a:p>
        </p:txBody>
      </p:sp>
      <p:sp>
        <p:nvSpPr>
          <p:cNvPr id="165" name="Google Shape;165;p19"/>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Connecting and engaging with an influencer can be the start of a powerful relationship. When you’re in it for the long-haul, you never know where these connections could end. Possible joint-ventures, live events, and other opportunities may be in the works.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Thankyou</a:t>
            </a:r>
            <a:endParaRPr/>
          </a:p>
        </p:txBody>
      </p:sp>
      <p:sp>
        <p:nvSpPr>
          <p:cNvPr id="171" name="Google Shape;171;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500">
                <a:solidFill>
                  <a:srgbClr val="00FF00"/>
                </a:solidFill>
              </a:rPr>
              <a:t>Website:</a:t>
            </a:r>
            <a:r>
              <a:rPr b="1" lang="en-GB" sz="1500"/>
              <a:t> </a:t>
            </a:r>
            <a:r>
              <a:rPr b="1" lang="en-GB" sz="1500">
                <a:solidFill>
                  <a:schemeClr val="hlink"/>
                </a:solidFill>
                <a:uFill>
                  <a:noFill/>
                </a:uFill>
                <a:hlinkClick r:id="rId3"/>
              </a:rPr>
              <a:t>https://www.asiafinancial.com/meet-the-finfluencers-tiktoks-investment-gurus</a:t>
            </a:r>
            <a:endParaRPr b="1" sz="1500"/>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