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Montserrat"/>
      <p:regular r:id="rId12"/>
      <p:bold r:id="rId13"/>
      <p:italic r:id="rId14"/>
      <p:boldItalic r:id="rId15"/>
    </p:embeddedFont>
    <p:embeddedFont>
      <p:font typeface="La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Montserrat-bold.fntdata"/><Relationship Id="rId12" Type="http://schemas.openxmlformats.org/officeDocument/2006/relationships/font" Target="fonts/Montserrat-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Montserrat-boldItalic.fntdata"/><Relationship Id="rId14" Type="http://schemas.openxmlformats.org/officeDocument/2006/relationships/font" Target="fonts/Montserrat-italic.fntdata"/><Relationship Id="rId17" Type="http://schemas.openxmlformats.org/officeDocument/2006/relationships/font" Target="fonts/Lato-bold.fntdata"/><Relationship Id="rId16" Type="http://schemas.openxmlformats.org/officeDocument/2006/relationships/font" Target="fonts/Lato-regular.fntdata"/><Relationship Id="rId5" Type="http://schemas.openxmlformats.org/officeDocument/2006/relationships/notesMaster" Target="notesMasters/notesMaster1.xml"/><Relationship Id="rId19" Type="http://schemas.openxmlformats.org/officeDocument/2006/relationships/font" Target="fonts/Lato-boldItalic.fntdata"/><Relationship Id="rId6" Type="http://schemas.openxmlformats.org/officeDocument/2006/relationships/slide" Target="slides/slide1.xml"/><Relationship Id="rId18" Type="http://schemas.openxmlformats.org/officeDocument/2006/relationships/font" Target="fonts/La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12fcf56ec1c_0_1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12fcf56ec1c_0_1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12fcf56ec1c_0_1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12fcf56ec1c_0_1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12fcf56ec1c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12fcf56ec1c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12fcf56ec1c_0_1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12fcf56ec1c_0_1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12fcf56ec1c_0_19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12fcf56ec1c_0_1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offshoresportsbookfact.net/offshore-betting-sites/"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2947875" y="1578400"/>
            <a:ext cx="5907300" cy="1489500"/>
          </a:xfrm>
          <a:prstGeom prst="rect">
            <a:avLst/>
          </a:prstGeom>
        </p:spPr>
        <p:txBody>
          <a:bodyPr anchorCtr="0" anchor="t" bIns="91425" lIns="91425" spcFirstLastPara="1" rIns="91425" wrap="square" tIns="91425">
            <a:normAutofit fontScale="90000"/>
          </a:bodyPr>
          <a:lstStyle/>
          <a:p>
            <a:pPr indent="0" lvl="0" marL="0" rtl="0" algn="ctr">
              <a:spcBef>
                <a:spcPts val="0"/>
              </a:spcBef>
              <a:spcAft>
                <a:spcPts val="0"/>
              </a:spcAft>
              <a:buNone/>
            </a:pPr>
            <a:r>
              <a:rPr b="1" lang="en-GB"/>
              <a:t>Tips To Pick The Right Offshore Betting Site</a:t>
            </a:r>
            <a:endParaRPr b="1"/>
          </a:p>
        </p:txBody>
      </p:sp>
      <p:sp>
        <p:nvSpPr>
          <p:cNvPr id="135" name="Google Shape;135;p13"/>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Sports Betting Markets</a:t>
            </a:r>
            <a:endParaRPr/>
          </a:p>
        </p:txBody>
      </p:sp>
      <p:sp>
        <p:nvSpPr>
          <p:cNvPr id="141" name="Google Shape;141;p1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This May sounds silly, but make sure the sportsbook you choose offers the sports you are most interested in. Also, make sure they offer the types of bets you like to place, like, parlays, player props, etc.</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5" name="Shape 145"/>
        <p:cNvGrpSpPr/>
        <p:nvPr/>
      </p:nvGrpSpPr>
      <p:grpSpPr>
        <a:xfrm>
          <a:off x="0" y="0"/>
          <a:ext cx="0" cy="0"/>
          <a:chOff x="0" y="0"/>
          <a:chExt cx="0" cy="0"/>
        </a:xfrm>
      </p:grpSpPr>
      <p:sp>
        <p:nvSpPr>
          <p:cNvPr id="146" name="Google Shape;146;p1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Mobile Betting Options</a:t>
            </a:r>
            <a:endParaRPr/>
          </a:p>
        </p:txBody>
      </p:sp>
      <p:sp>
        <p:nvSpPr>
          <p:cNvPr id="147" name="Google Shape;147;p15"/>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With today’s technology, you should be able to solace your sports bets on the go. Lines and odds change all the time, so you should be able to place your favorite bet wherever you are, whether at work, at the doctor’s office, or the bar with some friends. We’re not just talking stand-alone mobile apps when we say mobile betting options. While that may be the most convenient, most offshore sportsbooks don’t offer apps, but as long as they provide a mobile-friendly website, that is all. </a:t>
            </a:r>
            <a:endParaRPr/>
          </a:p>
          <a:p>
            <a:pPr indent="0" lvl="0" marL="0" rtl="0" algn="l">
              <a:spcBef>
                <a:spcPts val="1200"/>
              </a:spcBef>
              <a:spcAft>
                <a:spcPts val="1200"/>
              </a:spcAft>
              <a:buNone/>
            </a:pPr>
            <a: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1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Bonuses And Promotions</a:t>
            </a:r>
            <a:endParaRPr/>
          </a:p>
        </p:txBody>
      </p:sp>
      <p:sp>
        <p:nvSpPr>
          <p:cNvPr id="153" name="Google Shape;153;p16"/>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en-GB"/>
              <a:t>What could be better than free money when it comes to gambling. Most offshore sportsbooks offer deposit bonuses or promotions, especially to first-time users. When picking your offshore sportsbook to place sports wagers, research what kind of bonuses are offered.</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7"/>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GB"/>
              <a:t>Deposits And Withdrawals</a:t>
            </a:r>
            <a:endParaRPr/>
          </a:p>
        </p:txBody>
      </p:sp>
      <p:sp>
        <p:nvSpPr>
          <p:cNvPr id="159" name="Google Shape;159;p17"/>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fontScale="85000" lnSpcReduction="10000"/>
          </a:bodyPr>
          <a:lstStyle/>
          <a:p>
            <a:pPr indent="0" lvl="0" marL="0" rtl="0" algn="just">
              <a:spcBef>
                <a:spcPts val="0"/>
              </a:spcBef>
              <a:spcAft>
                <a:spcPts val="0"/>
              </a:spcAft>
              <a:buNone/>
            </a:pPr>
            <a:r>
              <a:rPr lang="en-GB"/>
              <a:t>This may be the biggest tip when placing sports bets on an offshore sportsbook. </a:t>
            </a:r>
            <a:endParaRPr/>
          </a:p>
          <a:p>
            <a:pPr indent="0" lvl="0" marL="0" rtl="0" algn="just">
              <a:spcBef>
                <a:spcPts val="1200"/>
              </a:spcBef>
              <a:spcAft>
                <a:spcPts val="0"/>
              </a:spcAft>
              <a:buNone/>
            </a:pPr>
            <a:r>
              <a:rPr lang="en-GB"/>
              <a:t>Deposits: Look for offshore places that accept multiple ways to deposit money convenient for you, whether using a bank account, wire transfer, or even cryptocurrency. As mentioned above, some offshore accounts may require proof of ID, address, and SSN when placing a larger deposit or just in general.</a:t>
            </a:r>
            <a:endParaRPr/>
          </a:p>
          <a:p>
            <a:pPr indent="0" lvl="0" marL="0" rtl="0" algn="just">
              <a:spcBef>
                <a:spcPts val="1200"/>
              </a:spcBef>
              <a:spcAft>
                <a:spcPts val="0"/>
              </a:spcAft>
              <a:buNone/>
            </a:pPr>
            <a:r>
              <a:rPr lang="en-GB"/>
              <a:t>Withdrawals: Read reviews on the withdrawal processing of offshore sportsbooks you are considering. Time frame and payout options are the most important here. Payout options can also be determined by the money you are withdrawing. Some offshore sites will send checks by the carrier, wire transfer and now cryptocurrency. Find an offshore account that fits your needs.</a:t>
            </a:r>
            <a:endParaRPr/>
          </a:p>
          <a:p>
            <a:pPr indent="0" lvl="0" marL="0" rtl="0" algn="just">
              <a:spcBef>
                <a:spcPts val="1200"/>
              </a:spcBef>
              <a:spcAft>
                <a:spcPts val="0"/>
              </a:spcAft>
              <a:buNone/>
            </a:pPr>
            <a:r>
              <a:t/>
            </a:r>
            <a:endParaRPr/>
          </a:p>
          <a:p>
            <a:pPr indent="0" lvl="0" marL="0" rtl="0" algn="l">
              <a:spcBef>
                <a:spcPts val="1200"/>
              </a:spcBef>
              <a:spcAft>
                <a:spcPts val="0"/>
              </a:spcAft>
              <a:buNone/>
            </a:pPr>
            <a:r>
              <a:t/>
            </a:r>
            <a:endParaRPr/>
          </a:p>
          <a:p>
            <a:pPr indent="0" lvl="0" marL="0" rtl="0" algn="l">
              <a:spcBef>
                <a:spcPts val="1200"/>
              </a:spcBef>
              <a:spcAft>
                <a:spcPts val="1200"/>
              </a:spcAft>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3" name="Shape 163"/>
        <p:cNvGrpSpPr/>
        <p:nvPr/>
      </p:nvGrpSpPr>
      <p:grpSpPr>
        <a:xfrm>
          <a:off x="0" y="0"/>
          <a:ext cx="0" cy="0"/>
          <a:chOff x="0" y="0"/>
          <a:chExt cx="0" cy="0"/>
        </a:xfrm>
      </p:grpSpPr>
      <p:sp>
        <p:nvSpPr>
          <p:cNvPr id="164" name="Google Shape;164;p18"/>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GB"/>
              <a:t>Thankyou</a:t>
            </a:r>
            <a:endParaRPr b="1"/>
          </a:p>
        </p:txBody>
      </p:sp>
      <p:sp>
        <p:nvSpPr>
          <p:cNvPr id="165" name="Google Shape;165;p18"/>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1600">
                <a:solidFill>
                  <a:srgbClr val="FF9900"/>
                </a:solidFill>
              </a:rPr>
              <a:t>Website:</a:t>
            </a:r>
            <a:r>
              <a:rPr b="1" lang="en-GB" sz="1600"/>
              <a:t> </a:t>
            </a:r>
            <a:r>
              <a:rPr b="1" lang="en-GB" sz="1600">
                <a:solidFill>
                  <a:schemeClr val="hlink"/>
                </a:solidFill>
                <a:uFill>
                  <a:noFill/>
                </a:uFill>
                <a:hlinkClick r:id="rId3"/>
              </a:rPr>
              <a:t>https://offshoresportsbookfact.net/offshore-betting-sites/</a:t>
            </a:r>
            <a:endParaRPr b="1" sz="1600"/>
          </a:p>
        </p:txBody>
      </p:sp>
    </p:spTree>
  </p:cSld>
  <p:clrMapOvr>
    <a:masterClrMapping/>
  </p:clrMapOvr>
</p:sld>
</file>

<file path=ppt/theme/theme1.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