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Nuni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fntdata"/><Relationship Id="rId14" Type="http://schemas.openxmlformats.org/officeDocument/2006/relationships/font" Target="fonts/Nunito-regular.fntdata"/><Relationship Id="rId17" Type="http://schemas.openxmlformats.org/officeDocument/2006/relationships/font" Target="fonts/Nunito-boldItalic.fntdata"/><Relationship Id="rId16" Type="http://schemas.openxmlformats.org/officeDocument/2006/relationships/font" Target="fonts/Nuni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2d07783d23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2d07783d23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2d07783d23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2d07783d23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2d07783d23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2d07783d23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2d07783d23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2d07783d23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2d07783d23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2d07783d23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2d07783d23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2d07783d23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2d07783d23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2d07783d23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gmib.ie/best-car-insuranc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972525" y="1318250"/>
            <a:ext cx="7088100" cy="2273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GB" sz="4300"/>
              <a:t>Things To Know Before Buying Car Insurance</a:t>
            </a:r>
            <a:endParaRPr b="1" sz="4300"/>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Understand How Insurance Rates Are Determined</a:t>
            </a:r>
            <a:endParaRPr/>
          </a:p>
        </p:txBody>
      </p:sp>
      <p:sp>
        <p:nvSpPr>
          <p:cNvPr id="135" name="Google Shape;135;p1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Your insurance rate will be determined by a number of factors depending on the insurance company. Inquire about the rating factors when speaking with a customer service representative. In many cases, a person’s driving record, insurance history and credit score determine the premium of the policy. For example, some companies will allow a standard rate even if you have a lapse within the last six months, while other will move you to a non-standard, or more expensive rate.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Inquire About Rating Systems Regarding Claim Frequency</a:t>
            </a:r>
            <a:endParaRPr/>
          </a:p>
        </p:txBody>
      </p:sp>
      <p:sp>
        <p:nvSpPr>
          <p:cNvPr id="141" name="Google Shape;141;p1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Some companies will rate a policy based on claims that occurred within three years while others go back five years. If you have been in an accident within the last four years, it may be wise to go with the company that only rates based on three years.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Understand Rating Factors</a:t>
            </a:r>
            <a:endParaRPr/>
          </a:p>
        </p:txBody>
      </p:sp>
      <p:sp>
        <p:nvSpPr>
          <p:cNvPr id="147" name="Google Shape;147;p1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Factors like your driving record, the geographic territory or where you will drive frequently, your gender and age as well as marital status can affect the insurance policy. Other insurance factors such any cancellations due to non-payment premiums may affect the rate.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Check For Optional Coverage</a:t>
            </a:r>
            <a:endParaRPr/>
          </a:p>
        </p:txBody>
      </p:sp>
      <p:sp>
        <p:nvSpPr>
          <p:cNvPr id="153" name="Google Shape;153;p17"/>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Apart from the basic liability package, collision package and comprehensive coverage, there is still what we call optional coverage that will include rental reimbursement as well as medical payments coverage. Roadside assistance is also offered by many companies. It is suggested to ask how much these additional coverages will affect the total premium.</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Understand The Impact Of Deductibles</a:t>
            </a:r>
            <a:endParaRPr/>
          </a:p>
        </p:txBody>
      </p:sp>
      <p:sp>
        <p:nvSpPr>
          <p:cNvPr id="159" name="Google Shape;159;p18"/>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The amount of comprehensive and collision deductibles have a major impact on policies. If you owe on a vehicle, it is likely that you are required to have full coverage and you may not be able to afford it, you can request higher deductibles. If you are truly concerned about paying deductibles in the event of an accident, you may want lower deductibles. Of course, lower deductibles will raise the premium.</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Read The Terms And Conditions</a:t>
            </a:r>
            <a:endParaRPr/>
          </a:p>
        </p:txBody>
      </p:sp>
      <p:sp>
        <p:nvSpPr>
          <p:cNvPr id="165" name="Google Shape;165;p19"/>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Prior to signing any agreement, it is crucial to understand what you are signing. Read the terms of the policy and ask the agency any questions about documents you are required to sign. Perhaps you may not understand that you are signing a document stating that you rejected uninsured motorist coverage. You may assume you received this coverage.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3300"/>
              <a:t>Thankyou</a:t>
            </a:r>
            <a:endParaRPr b="1" sz="3300"/>
          </a:p>
        </p:txBody>
      </p:sp>
      <p:sp>
        <p:nvSpPr>
          <p:cNvPr id="171" name="Google Shape;171;p20"/>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500">
                <a:solidFill>
                  <a:srgbClr val="FF9900"/>
                </a:solidFill>
              </a:rPr>
              <a:t>Website:</a:t>
            </a:r>
            <a:r>
              <a:rPr b="1" lang="en-GB" sz="2500"/>
              <a:t> </a:t>
            </a:r>
            <a:r>
              <a:rPr b="1" lang="en-GB" sz="2500">
                <a:solidFill>
                  <a:schemeClr val="hlink"/>
                </a:solidFill>
                <a:uFill>
                  <a:noFill/>
                </a:uFill>
                <a:hlinkClick r:id="rId3"/>
              </a:rPr>
              <a:t>https://www.gmib.ie/best-car-insurance</a:t>
            </a:r>
            <a:endParaRPr b="1" sz="2500"/>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