
<file path=[Content_Types].xml><?xml version="1.0" encoding="utf-8"?>
<Types xmlns="http://schemas.openxmlformats.org/package/2006/content-types">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Lst>
  <p:sldSz cy="5143500" cx="9144000"/>
  <p:notesSz cx="6858000" cy="9144000"/>
  <p:embeddedFontLst>
    <p:embeddedFont>
      <p:font typeface="Nunito"/>
      <p:regular r:id="rId14"/>
      <p:bold r:id="rId15"/>
      <p:italic r:id="rId16"/>
      <p:boldItalic r:id="rId17"/>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font" Target="fonts/Nunito-bold.fntdata"/><Relationship Id="rId14" Type="http://schemas.openxmlformats.org/officeDocument/2006/relationships/font" Target="fonts/Nunito-regular.fntdata"/><Relationship Id="rId17" Type="http://schemas.openxmlformats.org/officeDocument/2006/relationships/font" Target="fonts/Nunito-boldItalic.fntdata"/><Relationship Id="rId16" Type="http://schemas.openxmlformats.org/officeDocument/2006/relationships/font" Target="fonts/Nunito-italic.fntdata"/><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4" name="Shape 124"/>
        <p:cNvGrpSpPr/>
        <p:nvPr/>
      </p:nvGrpSpPr>
      <p:grpSpPr>
        <a:xfrm>
          <a:off x="0" y="0"/>
          <a:ext cx="0" cy="0"/>
          <a:chOff x="0" y="0"/>
          <a:chExt cx="0" cy="0"/>
        </a:xfrm>
      </p:grpSpPr>
      <p:sp>
        <p:nvSpPr>
          <p:cNvPr id="125" name="Google Shape;125;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126" name="Google Shape;126;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0" name="Shape 130"/>
        <p:cNvGrpSpPr/>
        <p:nvPr/>
      </p:nvGrpSpPr>
      <p:grpSpPr>
        <a:xfrm>
          <a:off x="0" y="0"/>
          <a:ext cx="0" cy="0"/>
          <a:chOff x="0" y="0"/>
          <a:chExt cx="0" cy="0"/>
        </a:xfrm>
      </p:grpSpPr>
      <p:sp>
        <p:nvSpPr>
          <p:cNvPr id="131" name="Google Shape;131;g12d07783d23_0_11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2" name="Google Shape;132;g12d07783d23_0_11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6" name="Shape 136"/>
        <p:cNvGrpSpPr/>
        <p:nvPr/>
      </p:nvGrpSpPr>
      <p:grpSpPr>
        <a:xfrm>
          <a:off x="0" y="0"/>
          <a:ext cx="0" cy="0"/>
          <a:chOff x="0" y="0"/>
          <a:chExt cx="0" cy="0"/>
        </a:xfrm>
      </p:grpSpPr>
      <p:sp>
        <p:nvSpPr>
          <p:cNvPr id="137" name="Google Shape;137;g12d07783d23_0_12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8" name="Google Shape;138;g12d07783d23_0_12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2" name="Shape 142"/>
        <p:cNvGrpSpPr/>
        <p:nvPr/>
      </p:nvGrpSpPr>
      <p:grpSpPr>
        <a:xfrm>
          <a:off x="0" y="0"/>
          <a:ext cx="0" cy="0"/>
          <a:chOff x="0" y="0"/>
          <a:chExt cx="0" cy="0"/>
        </a:xfrm>
      </p:grpSpPr>
      <p:sp>
        <p:nvSpPr>
          <p:cNvPr id="143" name="Google Shape;143;g12d07783d23_0_12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4" name="Google Shape;144;g12d07783d23_0_12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8" name="Shape 148"/>
        <p:cNvGrpSpPr/>
        <p:nvPr/>
      </p:nvGrpSpPr>
      <p:grpSpPr>
        <a:xfrm>
          <a:off x="0" y="0"/>
          <a:ext cx="0" cy="0"/>
          <a:chOff x="0" y="0"/>
          <a:chExt cx="0" cy="0"/>
        </a:xfrm>
      </p:grpSpPr>
      <p:sp>
        <p:nvSpPr>
          <p:cNvPr id="149" name="Google Shape;149;g12d07783d23_0_13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0" name="Google Shape;150;g12d07783d23_0_13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4" name="Shape 154"/>
        <p:cNvGrpSpPr/>
        <p:nvPr/>
      </p:nvGrpSpPr>
      <p:grpSpPr>
        <a:xfrm>
          <a:off x="0" y="0"/>
          <a:ext cx="0" cy="0"/>
          <a:chOff x="0" y="0"/>
          <a:chExt cx="0" cy="0"/>
        </a:xfrm>
      </p:grpSpPr>
      <p:sp>
        <p:nvSpPr>
          <p:cNvPr id="155" name="Google Shape;155;g12d07783d23_0_13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6" name="Google Shape;156;g12d07783d23_0_13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0" name="Shape 160"/>
        <p:cNvGrpSpPr/>
        <p:nvPr/>
      </p:nvGrpSpPr>
      <p:grpSpPr>
        <a:xfrm>
          <a:off x="0" y="0"/>
          <a:ext cx="0" cy="0"/>
          <a:chOff x="0" y="0"/>
          <a:chExt cx="0" cy="0"/>
        </a:xfrm>
      </p:grpSpPr>
      <p:sp>
        <p:nvSpPr>
          <p:cNvPr id="161" name="Google Shape;161;g12d07783d23_0_14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2" name="Google Shape;162;g12d07783d23_0_14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6" name="Shape 166"/>
        <p:cNvGrpSpPr/>
        <p:nvPr/>
      </p:nvGrpSpPr>
      <p:grpSpPr>
        <a:xfrm>
          <a:off x="0" y="0"/>
          <a:ext cx="0" cy="0"/>
          <a:chOff x="0" y="0"/>
          <a:chExt cx="0" cy="0"/>
        </a:xfrm>
      </p:grpSpPr>
      <p:sp>
        <p:nvSpPr>
          <p:cNvPr id="167" name="Google Shape;167;g12d07783d23_0_14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8" name="Google Shape;168;g12d07783d23_0_14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bg>
      <p:bgPr>
        <a:solidFill>
          <a:schemeClr val="accent6"/>
        </a:solidFill>
      </p:bgPr>
    </p:bg>
    <p:spTree>
      <p:nvGrpSpPr>
        <p:cNvPr id="9" name="Shape 9"/>
        <p:cNvGrpSpPr/>
        <p:nvPr/>
      </p:nvGrpSpPr>
      <p:grpSpPr>
        <a:xfrm>
          <a:off x="0" y="0"/>
          <a:ext cx="0" cy="0"/>
          <a:chOff x="0" y="0"/>
          <a:chExt cx="0" cy="0"/>
        </a:xfrm>
      </p:grpSpPr>
      <p:sp>
        <p:nvSpPr>
          <p:cNvPr id="10" name="Google Shape;10;p2"/>
          <p:cNvSpPr/>
          <p:nvPr/>
        </p:nvSpPr>
        <p:spPr>
          <a:xfrm>
            <a:off x="31" y="2824500"/>
            <a:ext cx="7370400" cy="2319000"/>
          </a:xfrm>
          <a:prstGeom prst="rtTriangle">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 name="Google Shape;11;p2"/>
          <p:cNvSpPr/>
          <p:nvPr/>
        </p:nvSpPr>
        <p:spPr>
          <a:xfrm flipH="1">
            <a:off x="3582600" y="1550700"/>
            <a:ext cx="5561400" cy="3592800"/>
          </a:xfrm>
          <a:prstGeom prst="rtTriangle">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 name="Google Shape;12;p2"/>
          <p:cNvSpPr/>
          <p:nvPr/>
        </p:nvSpPr>
        <p:spPr>
          <a:xfrm rot="10800000">
            <a:off x="5058905" y="0"/>
            <a:ext cx="4085100" cy="2052600"/>
          </a:xfrm>
          <a:prstGeom prst="rtTriangle">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 name="Google Shape;13;p2"/>
          <p:cNvSpPr/>
          <p:nvPr/>
        </p:nvSpPr>
        <p:spPr>
          <a:xfrm>
            <a:off x="203275" y="206250"/>
            <a:ext cx="8737500" cy="4731000"/>
          </a:xfrm>
          <a:prstGeom prst="rect">
            <a:avLst/>
          </a:prstGeom>
          <a:solidFill>
            <a:schemeClr val="dk1"/>
          </a:solidFill>
          <a:ln>
            <a:noFill/>
          </a:ln>
          <a:effectLst>
            <a:outerShdw blurRad="228600" sx="101000" rotWithShape="0" algn="ctr" sy="101000">
              <a:srgbClr val="000000">
                <a:alpha val="4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14" name="Google Shape;14;p2"/>
          <p:cNvGrpSpPr/>
          <p:nvPr/>
        </p:nvGrpSpPr>
        <p:grpSpPr>
          <a:xfrm>
            <a:off x="255200" y="592"/>
            <a:ext cx="2250363" cy="1044300"/>
            <a:chOff x="255200" y="592"/>
            <a:chExt cx="2250363" cy="1044300"/>
          </a:xfrm>
        </p:grpSpPr>
        <p:sp>
          <p:nvSpPr>
            <p:cNvPr id="15" name="Google Shape;15;p2"/>
            <p:cNvSpPr/>
            <p:nvPr/>
          </p:nvSpPr>
          <p:spPr>
            <a:xfrm>
              <a:off x="764063" y="592"/>
              <a:ext cx="1741500" cy="1044300"/>
            </a:xfrm>
            <a:prstGeom prst="parallelogram">
              <a:avLst>
                <a:gd fmla="val 153193" name="adj"/>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 name="Google Shape;16;p2"/>
            <p:cNvSpPr/>
            <p:nvPr/>
          </p:nvSpPr>
          <p:spPr>
            <a:xfrm>
              <a:off x="509632" y="592"/>
              <a:ext cx="1741500" cy="1044300"/>
            </a:xfrm>
            <a:prstGeom prst="parallelogram">
              <a:avLst>
                <a:gd fmla="val 153193" name="adj"/>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 name="Google Shape;17;p2"/>
            <p:cNvSpPr/>
            <p:nvPr/>
          </p:nvSpPr>
          <p:spPr>
            <a:xfrm>
              <a:off x="255200" y="592"/>
              <a:ext cx="1741500" cy="1044300"/>
            </a:xfrm>
            <a:prstGeom prst="parallelogram">
              <a:avLst>
                <a:gd fmla="val 153193" name="adj"/>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8" name="Google Shape;18;p2"/>
          <p:cNvGrpSpPr/>
          <p:nvPr/>
        </p:nvGrpSpPr>
        <p:grpSpPr>
          <a:xfrm>
            <a:off x="905395" y="592"/>
            <a:ext cx="2250363" cy="1044300"/>
            <a:chOff x="905395" y="592"/>
            <a:chExt cx="2250363" cy="1044300"/>
          </a:xfrm>
        </p:grpSpPr>
        <p:sp>
          <p:nvSpPr>
            <p:cNvPr id="19" name="Google Shape;19;p2"/>
            <p:cNvSpPr/>
            <p:nvPr/>
          </p:nvSpPr>
          <p:spPr>
            <a:xfrm>
              <a:off x="1414258" y="592"/>
              <a:ext cx="1741500" cy="1044300"/>
            </a:xfrm>
            <a:prstGeom prst="parallelogram">
              <a:avLst>
                <a:gd fmla="val 153193" name="adj"/>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 name="Google Shape;20;p2"/>
            <p:cNvSpPr/>
            <p:nvPr/>
          </p:nvSpPr>
          <p:spPr>
            <a:xfrm>
              <a:off x="1159826" y="592"/>
              <a:ext cx="1741500" cy="1044300"/>
            </a:xfrm>
            <a:prstGeom prst="parallelogram">
              <a:avLst>
                <a:gd fmla="val 153193" name="adj"/>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 name="Google Shape;21;p2"/>
            <p:cNvSpPr/>
            <p:nvPr/>
          </p:nvSpPr>
          <p:spPr>
            <a:xfrm>
              <a:off x="905395" y="592"/>
              <a:ext cx="1741500" cy="1044300"/>
            </a:xfrm>
            <a:prstGeom prst="parallelogram">
              <a:avLst>
                <a:gd fmla="val 153193" name="adj"/>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2" name="Google Shape;22;p2"/>
          <p:cNvGrpSpPr/>
          <p:nvPr/>
        </p:nvGrpSpPr>
        <p:grpSpPr>
          <a:xfrm>
            <a:off x="7057468" y="5088"/>
            <a:ext cx="1851282" cy="752108"/>
            <a:chOff x="6917201" y="0"/>
            <a:chExt cx="2227777" cy="863400"/>
          </a:xfrm>
        </p:grpSpPr>
        <p:sp>
          <p:nvSpPr>
            <p:cNvPr id="23" name="Google Shape;23;p2"/>
            <p:cNvSpPr/>
            <p:nvPr/>
          </p:nvSpPr>
          <p:spPr>
            <a:xfrm>
              <a:off x="7641677" y="0"/>
              <a:ext cx="1503300" cy="863400"/>
            </a:xfrm>
            <a:prstGeom prst="parallelogram">
              <a:avLst>
                <a:gd fmla="val 158024" name="adj"/>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 name="Google Shape;24;p2"/>
            <p:cNvSpPr/>
            <p:nvPr/>
          </p:nvSpPr>
          <p:spPr>
            <a:xfrm>
              <a:off x="7279439" y="0"/>
              <a:ext cx="1503300" cy="863400"/>
            </a:xfrm>
            <a:prstGeom prst="parallelogram">
              <a:avLst>
                <a:gd fmla="val 158024" name="adj"/>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 name="Google Shape;25;p2"/>
            <p:cNvSpPr/>
            <p:nvPr/>
          </p:nvSpPr>
          <p:spPr>
            <a:xfrm>
              <a:off x="6917201" y="0"/>
              <a:ext cx="1503300" cy="863400"/>
            </a:xfrm>
            <a:prstGeom prst="parallelogram">
              <a:avLst>
                <a:gd fmla="val 158024" name="adj"/>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6" name="Google Shape;26;p2"/>
          <p:cNvGrpSpPr/>
          <p:nvPr/>
        </p:nvGrpSpPr>
        <p:grpSpPr>
          <a:xfrm>
            <a:off x="6553032" y="4217852"/>
            <a:ext cx="2389068" cy="925737"/>
            <a:chOff x="6917201" y="0"/>
            <a:chExt cx="2227777" cy="863400"/>
          </a:xfrm>
        </p:grpSpPr>
        <p:sp>
          <p:nvSpPr>
            <p:cNvPr id="27" name="Google Shape;27;p2"/>
            <p:cNvSpPr/>
            <p:nvPr/>
          </p:nvSpPr>
          <p:spPr>
            <a:xfrm>
              <a:off x="7641677" y="0"/>
              <a:ext cx="1503300" cy="863400"/>
            </a:xfrm>
            <a:prstGeom prst="parallelogram">
              <a:avLst>
                <a:gd fmla="val 158024" name="adj"/>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 name="Google Shape;28;p2"/>
            <p:cNvSpPr/>
            <p:nvPr/>
          </p:nvSpPr>
          <p:spPr>
            <a:xfrm>
              <a:off x="7279439" y="0"/>
              <a:ext cx="1503300" cy="863400"/>
            </a:xfrm>
            <a:prstGeom prst="parallelogram">
              <a:avLst>
                <a:gd fmla="val 158024" name="adj"/>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 name="Google Shape;29;p2"/>
            <p:cNvSpPr/>
            <p:nvPr/>
          </p:nvSpPr>
          <p:spPr>
            <a:xfrm>
              <a:off x="6917201" y="0"/>
              <a:ext cx="1503300" cy="863400"/>
            </a:xfrm>
            <a:prstGeom prst="parallelogram">
              <a:avLst>
                <a:gd fmla="val 158024" name="adj"/>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30" name="Google Shape;30;p2"/>
          <p:cNvGrpSpPr/>
          <p:nvPr/>
        </p:nvGrpSpPr>
        <p:grpSpPr>
          <a:xfrm>
            <a:off x="199149" y="4055652"/>
            <a:ext cx="2795414" cy="1083308"/>
            <a:chOff x="6917201" y="0"/>
            <a:chExt cx="2227777" cy="863400"/>
          </a:xfrm>
        </p:grpSpPr>
        <p:sp>
          <p:nvSpPr>
            <p:cNvPr id="31" name="Google Shape;31;p2"/>
            <p:cNvSpPr/>
            <p:nvPr/>
          </p:nvSpPr>
          <p:spPr>
            <a:xfrm>
              <a:off x="7641677" y="0"/>
              <a:ext cx="1503300" cy="863400"/>
            </a:xfrm>
            <a:prstGeom prst="parallelogram">
              <a:avLst>
                <a:gd fmla="val 158024"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2" name="Google Shape;32;p2"/>
            <p:cNvSpPr/>
            <p:nvPr/>
          </p:nvSpPr>
          <p:spPr>
            <a:xfrm>
              <a:off x="7279439" y="0"/>
              <a:ext cx="1503300" cy="863400"/>
            </a:xfrm>
            <a:prstGeom prst="parallelogram">
              <a:avLst>
                <a:gd fmla="val 158024"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3" name="Google Shape;33;p2"/>
            <p:cNvSpPr/>
            <p:nvPr/>
          </p:nvSpPr>
          <p:spPr>
            <a:xfrm>
              <a:off x="6917201" y="0"/>
              <a:ext cx="1503300" cy="863400"/>
            </a:xfrm>
            <a:prstGeom prst="parallelogram">
              <a:avLst>
                <a:gd fmla="val 158024"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34" name="Google Shape;34;p2"/>
          <p:cNvSpPr txBox="1"/>
          <p:nvPr>
            <p:ph type="ctrTitle"/>
          </p:nvPr>
        </p:nvSpPr>
        <p:spPr>
          <a:xfrm>
            <a:off x="1858703" y="1822833"/>
            <a:ext cx="5361300" cy="14481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800"/>
              <a:buNone/>
              <a:defRPr sz="3800"/>
            </a:lvl1pPr>
            <a:lvl2pPr lvl="1" algn="ctr">
              <a:spcBef>
                <a:spcPts val="0"/>
              </a:spcBef>
              <a:spcAft>
                <a:spcPts val="0"/>
              </a:spcAft>
              <a:buSzPts val="3800"/>
              <a:buNone/>
              <a:defRPr sz="3800"/>
            </a:lvl2pPr>
            <a:lvl3pPr lvl="2" algn="ctr">
              <a:spcBef>
                <a:spcPts val="0"/>
              </a:spcBef>
              <a:spcAft>
                <a:spcPts val="0"/>
              </a:spcAft>
              <a:buSzPts val="3800"/>
              <a:buNone/>
              <a:defRPr sz="3800"/>
            </a:lvl3pPr>
            <a:lvl4pPr lvl="3" algn="ctr">
              <a:spcBef>
                <a:spcPts val="0"/>
              </a:spcBef>
              <a:spcAft>
                <a:spcPts val="0"/>
              </a:spcAft>
              <a:buSzPts val="3800"/>
              <a:buNone/>
              <a:defRPr sz="3800"/>
            </a:lvl4pPr>
            <a:lvl5pPr lvl="4" algn="ctr">
              <a:spcBef>
                <a:spcPts val="0"/>
              </a:spcBef>
              <a:spcAft>
                <a:spcPts val="0"/>
              </a:spcAft>
              <a:buSzPts val="3800"/>
              <a:buNone/>
              <a:defRPr sz="3800"/>
            </a:lvl5pPr>
            <a:lvl6pPr lvl="5" algn="ctr">
              <a:spcBef>
                <a:spcPts val="0"/>
              </a:spcBef>
              <a:spcAft>
                <a:spcPts val="0"/>
              </a:spcAft>
              <a:buSzPts val="3800"/>
              <a:buNone/>
              <a:defRPr sz="3800"/>
            </a:lvl6pPr>
            <a:lvl7pPr lvl="6" algn="ctr">
              <a:spcBef>
                <a:spcPts val="0"/>
              </a:spcBef>
              <a:spcAft>
                <a:spcPts val="0"/>
              </a:spcAft>
              <a:buSzPts val="3800"/>
              <a:buNone/>
              <a:defRPr sz="3800"/>
            </a:lvl7pPr>
            <a:lvl8pPr lvl="7" algn="ctr">
              <a:spcBef>
                <a:spcPts val="0"/>
              </a:spcBef>
              <a:spcAft>
                <a:spcPts val="0"/>
              </a:spcAft>
              <a:buSzPts val="3800"/>
              <a:buNone/>
              <a:defRPr sz="3800"/>
            </a:lvl8pPr>
            <a:lvl9pPr lvl="8" algn="ctr">
              <a:spcBef>
                <a:spcPts val="0"/>
              </a:spcBef>
              <a:spcAft>
                <a:spcPts val="0"/>
              </a:spcAft>
              <a:buSzPts val="3800"/>
              <a:buNone/>
              <a:defRPr sz="3800"/>
            </a:lvl9pPr>
          </a:lstStyle>
          <a:p/>
        </p:txBody>
      </p:sp>
      <p:sp>
        <p:nvSpPr>
          <p:cNvPr id="35" name="Google Shape;35;p2"/>
          <p:cNvSpPr txBox="1"/>
          <p:nvPr>
            <p:ph idx="1" type="subTitle"/>
          </p:nvPr>
        </p:nvSpPr>
        <p:spPr>
          <a:xfrm>
            <a:off x="1858700" y="3413158"/>
            <a:ext cx="5361300" cy="5226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Clr>
                <a:schemeClr val="lt1"/>
              </a:buClr>
              <a:buSzPts val="1600"/>
              <a:buNone/>
              <a:defRPr sz="1600">
                <a:solidFill>
                  <a:schemeClr val="lt1"/>
                </a:solidFill>
              </a:defRPr>
            </a:lvl1pPr>
            <a:lvl2pPr lvl="1" algn="ctr">
              <a:lnSpc>
                <a:spcPct val="100000"/>
              </a:lnSpc>
              <a:spcBef>
                <a:spcPts val="0"/>
              </a:spcBef>
              <a:spcAft>
                <a:spcPts val="0"/>
              </a:spcAft>
              <a:buClr>
                <a:schemeClr val="lt1"/>
              </a:buClr>
              <a:buSzPts val="1600"/>
              <a:buNone/>
              <a:defRPr sz="1600">
                <a:solidFill>
                  <a:schemeClr val="lt1"/>
                </a:solidFill>
              </a:defRPr>
            </a:lvl2pPr>
            <a:lvl3pPr lvl="2" algn="ctr">
              <a:lnSpc>
                <a:spcPct val="100000"/>
              </a:lnSpc>
              <a:spcBef>
                <a:spcPts val="0"/>
              </a:spcBef>
              <a:spcAft>
                <a:spcPts val="0"/>
              </a:spcAft>
              <a:buClr>
                <a:schemeClr val="lt1"/>
              </a:buClr>
              <a:buSzPts val="1600"/>
              <a:buNone/>
              <a:defRPr sz="1600">
                <a:solidFill>
                  <a:schemeClr val="lt1"/>
                </a:solidFill>
              </a:defRPr>
            </a:lvl3pPr>
            <a:lvl4pPr lvl="3" algn="ctr">
              <a:lnSpc>
                <a:spcPct val="100000"/>
              </a:lnSpc>
              <a:spcBef>
                <a:spcPts val="0"/>
              </a:spcBef>
              <a:spcAft>
                <a:spcPts val="0"/>
              </a:spcAft>
              <a:buClr>
                <a:schemeClr val="lt1"/>
              </a:buClr>
              <a:buSzPts val="1600"/>
              <a:buNone/>
              <a:defRPr sz="1600">
                <a:solidFill>
                  <a:schemeClr val="lt1"/>
                </a:solidFill>
              </a:defRPr>
            </a:lvl4pPr>
            <a:lvl5pPr lvl="4" algn="ctr">
              <a:lnSpc>
                <a:spcPct val="100000"/>
              </a:lnSpc>
              <a:spcBef>
                <a:spcPts val="0"/>
              </a:spcBef>
              <a:spcAft>
                <a:spcPts val="0"/>
              </a:spcAft>
              <a:buClr>
                <a:schemeClr val="lt1"/>
              </a:buClr>
              <a:buSzPts val="1600"/>
              <a:buNone/>
              <a:defRPr sz="1600">
                <a:solidFill>
                  <a:schemeClr val="lt1"/>
                </a:solidFill>
              </a:defRPr>
            </a:lvl5pPr>
            <a:lvl6pPr lvl="5" algn="ctr">
              <a:lnSpc>
                <a:spcPct val="100000"/>
              </a:lnSpc>
              <a:spcBef>
                <a:spcPts val="0"/>
              </a:spcBef>
              <a:spcAft>
                <a:spcPts val="0"/>
              </a:spcAft>
              <a:buClr>
                <a:schemeClr val="lt1"/>
              </a:buClr>
              <a:buSzPts val="1600"/>
              <a:buNone/>
              <a:defRPr sz="1600">
                <a:solidFill>
                  <a:schemeClr val="lt1"/>
                </a:solidFill>
              </a:defRPr>
            </a:lvl6pPr>
            <a:lvl7pPr lvl="6" algn="ctr">
              <a:lnSpc>
                <a:spcPct val="100000"/>
              </a:lnSpc>
              <a:spcBef>
                <a:spcPts val="0"/>
              </a:spcBef>
              <a:spcAft>
                <a:spcPts val="0"/>
              </a:spcAft>
              <a:buClr>
                <a:schemeClr val="lt1"/>
              </a:buClr>
              <a:buSzPts val="1600"/>
              <a:buNone/>
              <a:defRPr sz="1600">
                <a:solidFill>
                  <a:schemeClr val="lt1"/>
                </a:solidFill>
              </a:defRPr>
            </a:lvl7pPr>
            <a:lvl8pPr lvl="7" algn="ctr">
              <a:lnSpc>
                <a:spcPct val="100000"/>
              </a:lnSpc>
              <a:spcBef>
                <a:spcPts val="0"/>
              </a:spcBef>
              <a:spcAft>
                <a:spcPts val="0"/>
              </a:spcAft>
              <a:buClr>
                <a:schemeClr val="lt1"/>
              </a:buClr>
              <a:buSzPts val="1600"/>
              <a:buNone/>
              <a:defRPr sz="1600">
                <a:solidFill>
                  <a:schemeClr val="lt1"/>
                </a:solidFill>
              </a:defRPr>
            </a:lvl8pPr>
            <a:lvl9pPr lvl="8" algn="ctr">
              <a:lnSpc>
                <a:spcPct val="100000"/>
              </a:lnSpc>
              <a:spcBef>
                <a:spcPts val="0"/>
              </a:spcBef>
              <a:spcAft>
                <a:spcPts val="0"/>
              </a:spcAft>
              <a:buClr>
                <a:schemeClr val="lt1"/>
              </a:buClr>
              <a:buSzPts val="1600"/>
              <a:buNone/>
              <a:defRPr sz="1600">
                <a:solidFill>
                  <a:schemeClr val="lt1"/>
                </a:solidFill>
              </a:defRPr>
            </a:lvl9pPr>
          </a:lstStyle>
          <a:p/>
        </p:txBody>
      </p:sp>
      <p:sp>
        <p:nvSpPr>
          <p:cNvPr id="36" name="Google Shape;36;p2"/>
          <p:cNvSpPr txBox="1"/>
          <p:nvPr>
            <p:ph idx="12" type="sldNum"/>
          </p:nvPr>
        </p:nvSpPr>
        <p:spPr>
          <a:xfrm>
            <a:off x="8390734" y="4543668"/>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bg>
      <p:bgPr>
        <a:solidFill>
          <a:schemeClr val="accent3"/>
        </a:solidFill>
      </p:bgPr>
    </p:bg>
    <p:spTree>
      <p:nvGrpSpPr>
        <p:cNvPr id="109" name="Shape 109"/>
        <p:cNvGrpSpPr/>
        <p:nvPr/>
      </p:nvGrpSpPr>
      <p:grpSpPr>
        <a:xfrm>
          <a:off x="0" y="0"/>
          <a:ext cx="0" cy="0"/>
          <a:chOff x="0" y="0"/>
          <a:chExt cx="0" cy="0"/>
        </a:xfrm>
      </p:grpSpPr>
      <p:sp>
        <p:nvSpPr>
          <p:cNvPr id="110" name="Google Shape;110;p11"/>
          <p:cNvSpPr/>
          <p:nvPr/>
        </p:nvSpPr>
        <p:spPr>
          <a:xfrm flipH="1">
            <a:off x="5569200" y="2834075"/>
            <a:ext cx="3574800" cy="2309400"/>
          </a:xfrm>
          <a:prstGeom prst="rtTriangle">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111" name="Google Shape;111;p11"/>
          <p:cNvGrpSpPr/>
          <p:nvPr/>
        </p:nvGrpSpPr>
        <p:grpSpPr>
          <a:xfrm>
            <a:off x="5959222" y="4119576"/>
            <a:ext cx="2520952" cy="1024165"/>
            <a:chOff x="6917201" y="0"/>
            <a:chExt cx="2227777" cy="863400"/>
          </a:xfrm>
        </p:grpSpPr>
        <p:sp>
          <p:nvSpPr>
            <p:cNvPr id="112" name="Google Shape;112;p11"/>
            <p:cNvSpPr/>
            <p:nvPr/>
          </p:nvSpPr>
          <p:spPr>
            <a:xfrm>
              <a:off x="7641677" y="0"/>
              <a:ext cx="1503300" cy="863400"/>
            </a:xfrm>
            <a:prstGeom prst="parallelogram">
              <a:avLst>
                <a:gd fmla="val 158024" name="adj"/>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3" name="Google Shape;113;p11"/>
            <p:cNvSpPr/>
            <p:nvPr/>
          </p:nvSpPr>
          <p:spPr>
            <a:xfrm>
              <a:off x="7279439" y="0"/>
              <a:ext cx="1503300" cy="863400"/>
            </a:xfrm>
            <a:prstGeom prst="parallelogram">
              <a:avLst>
                <a:gd fmla="val 158024" name="adj"/>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4" name="Google Shape;114;p11"/>
            <p:cNvSpPr/>
            <p:nvPr/>
          </p:nvSpPr>
          <p:spPr>
            <a:xfrm>
              <a:off x="6917201" y="0"/>
              <a:ext cx="1503300" cy="863400"/>
            </a:xfrm>
            <a:prstGeom prst="parallelogram">
              <a:avLst>
                <a:gd fmla="val 158024" name="adj"/>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15" name="Google Shape;115;p11"/>
          <p:cNvGrpSpPr/>
          <p:nvPr/>
        </p:nvGrpSpPr>
        <p:grpSpPr>
          <a:xfrm>
            <a:off x="199149" y="2"/>
            <a:ext cx="2795414" cy="1083308"/>
            <a:chOff x="6917201" y="0"/>
            <a:chExt cx="2227777" cy="863400"/>
          </a:xfrm>
        </p:grpSpPr>
        <p:sp>
          <p:nvSpPr>
            <p:cNvPr id="116" name="Google Shape;116;p11"/>
            <p:cNvSpPr/>
            <p:nvPr/>
          </p:nvSpPr>
          <p:spPr>
            <a:xfrm>
              <a:off x="7641677" y="0"/>
              <a:ext cx="1503300" cy="863400"/>
            </a:xfrm>
            <a:prstGeom prst="parallelogram">
              <a:avLst>
                <a:gd fmla="val 158024" name="adj"/>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7" name="Google Shape;117;p11"/>
            <p:cNvSpPr/>
            <p:nvPr/>
          </p:nvSpPr>
          <p:spPr>
            <a:xfrm>
              <a:off x="7279439" y="0"/>
              <a:ext cx="1503300" cy="863400"/>
            </a:xfrm>
            <a:prstGeom prst="parallelogram">
              <a:avLst>
                <a:gd fmla="val 158024" name="adj"/>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8" name="Google Shape;118;p11"/>
            <p:cNvSpPr/>
            <p:nvPr/>
          </p:nvSpPr>
          <p:spPr>
            <a:xfrm>
              <a:off x="6917201" y="0"/>
              <a:ext cx="1503300" cy="863400"/>
            </a:xfrm>
            <a:prstGeom prst="parallelogram">
              <a:avLst>
                <a:gd fmla="val 158024" name="adj"/>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19" name="Google Shape;119;p11"/>
          <p:cNvSpPr txBox="1"/>
          <p:nvPr>
            <p:ph hasCustomPrompt="1" type="title"/>
          </p:nvPr>
        </p:nvSpPr>
        <p:spPr>
          <a:xfrm>
            <a:off x="1385850" y="1383850"/>
            <a:ext cx="6372300" cy="1379700"/>
          </a:xfrm>
          <a:prstGeom prst="rect">
            <a:avLst/>
          </a:prstGeom>
        </p:spPr>
        <p:txBody>
          <a:bodyPr anchorCtr="0" anchor="ctr" bIns="91425" lIns="91425" spcFirstLastPara="1" rIns="91425" wrap="square" tIns="91425">
            <a:normAutofit/>
          </a:bodyPr>
          <a:lstStyle>
            <a:lvl1pPr lvl="0" algn="ctr">
              <a:spcBef>
                <a:spcPts val="0"/>
              </a:spcBef>
              <a:spcAft>
                <a:spcPts val="0"/>
              </a:spcAft>
              <a:buClr>
                <a:schemeClr val="dk2"/>
              </a:buClr>
              <a:buSzPts val="8600"/>
              <a:buNone/>
              <a:defRPr sz="8600">
                <a:solidFill>
                  <a:schemeClr val="dk2"/>
                </a:solidFill>
              </a:defRPr>
            </a:lvl1pPr>
            <a:lvl2pPr lvl="1" algn="ctr">
              <a:spcBef>
                <a:spcPts val="0"/>
              </a:spcBef>
              <a:spcAft>
                <a:spcPts val="0"/>
              </a:spcAft>
              <a:buClr>
                <a:schemeClr val="dk2"/>
              </a:buClr>
              <a:buSzPts val="8600"/>
              <a:buNone/>
              <a:defRPr sz="8600">
                <a:solidFill>
                  <a:schemeClr val="dk2"/>
                </a:solidFill>
              </a:defRPr>
            </a:lvl2pPr>
            <a:lvl3pPr lvl="2" algn="ctr">
              <a:spcBef>
                <a:spcPts val="0"/>
              </a:spcBef>
              <a:spcAft>
                <a:spcPts val="0"/>
              </a:spcAft>
              <a:buClr>
                <a:schemeClr val="dk2"/>
              </a:buClr>
              <a:buSzPts val="8600"/>
              <a:buNone/>
              <a:defRPr sz="8600">
                <a:solidFill>
                  <a:schemeClr val="dk2"/>
                </a:solidFill>
              </a:defRPr>
            </a:lvl3pPr>
            <a:lvl4pPr lvl="3" algn="ctr">
              <a:spcBef>
                <a:spcPts val="0"/>
              </a:spcBef>
              <a:spcAft>
                <a:spcPts val="0"/>
              </a:spcAft>
              <a:buClr>
                <a:schemeClr val="dk2"/>
              </a:buClr>
              <a:buSzPts val="8600"/>
              <a:buNone/>
              <a:defRPr sz="8600">
                <a:solidFill>
                  <a:schemeClr val="dk2"/>
                </a:solidFill>
              </a:defRPr>
            </a:lvl4pPr>
            <a:lvl5pPr lvl="4" algn="ctr">
              <a:spcBef>
                <a:spcPts val="0"/>
              </a:spcBef>
              <a:spcAft>
                <a:spcPts val="0"/>
              </a:spcAft>
              <a:buClr>
                <a:schemeClr val="dk2"/>
              </a:buClr>
              <a:buSzPts val="8600"/>
              <a:buNone/>
              <a:defRPr sz="8600">
                <a:solidFill>
                  <a:schemeClr val="dk2"/>
                </a:solidFill>
              </a:defRPr>
            </a:lvl5pPr>
            <a:lvl6pPr lvl="5" algn="ctr">
              <a:spcBef>
                <a:spcPts val="0"/>
              </a:spcBef>
              <a:spcAft>
                <a:spcPts val="0"/>
              </a:spcAft>
              <a:buClr>
                <a:schemeClr val="dk2"/>
              </a:buClr>
              <a:buSzPts val="8600"/>
              <a:buNone/>
              <a:defRPr sz="8600">
                <a:solidFill>
                  <a:schemeClr val="dk2"/>
                </a:solidFill>
              </a:defRPr>
            </a:lvl6pPr>
            <a:lvl7pPr lvl="6" algn="ctr">
              <a:spcBef>
                <a:spcPts val="0"/>
              </a:spcBef>
              <a:spcAft>
                <a:spcPts val="0"/>
              </a:spcAft>
              <a:buClr>
                <a:schemeClr val="dk2"/>
              </a:buClr>
              <a:buSzPts val="8600"/>
              <a:buNone/>
              <a:defRPr sz="8600">
                <a:solidFill>
                  <a:schemeClr val="dk2"/>
                </a:solidFill>
              </a:defRPr>
            </a:lvl7pPr>
            <a:lvl8pPr lvl="7" algn="ctr">
              <a:spcBef>
                <a:spcPts val="0"/>
              </a:spcBef>
              <a:spcAft>
                <a:spcPts val="0"/>
              </a:spcAft>
              <a:buClr>
                <a:schemeClr val="dk2"/>
              </a:buClr>
              <a:buSzPts val="8600"/>
              <a:buNone/>
              <a:defRPr sz="8600">
                <a:solidFill>
                  <a:schemeClr val="dk2"/>
                </a:solidFill>
              </a:defRPr>
            </a:lvl8pPr>
            <a:lvl9pPr lvl="8" algn="ctr">
              <a:spcBef>
                <a:spcPts val="0"/>
              </a:spcBef>
              <a:spcAft>
                <a:spcPts val="0"/>
              </a:spcAft>
              <a:buClr>
                <a:schemeClr val="dk2"/>
              </a:buClr>
              <a:buSzPts val="8600"/>
              <a:buNone/>
              <a:defRPr sz="8600">
                <a:solidFill>
                  <a:schemeClr val="dk2"/>
                </a:solidFill>
              </a:defRPr>
            </a:lvl9pPr>
          </a:lstStyle>
          <a:p>
            <a:r>
              <a:t>xx%</a:t>
            </a:r>
          </a:p>
        </p:txBody>
      </p:sp>
      <p:sp>
        <p:nvSpPr>
          <p:cNvPr id="120" name="Google Shape;120;p11"/>
          <p:cNvSpPr txBox="1"/>
          <p:nvPr>
            <p:ph idx="1" type="body"/>
          </p:nvPr>
        </p:nvSpPr>
        <p:spPr>
          <a:xfrm>
            <a:off x="1385850" y="2863850"/>
            <a:ext cx="6372300" cy="641100"/>
          </a:xfrm>
          <a:prstGeom prst="rect">
            <a:avLst/>
          </a:prstGeom>
        </p:spPr>
        <p:txBody>
          <a:bodyPr anchorCtr="0" anchor="t" bIns="91425" lIns="91425" spcFirstLastPara="1" rIns="91425" wrap="square" tIns="91425">
            <a:normAutofit/>
          </a:bodyPr>
          <a:lstStyle>
            <a:lvl1pPr indent="-311150" lvl="0" marL="457200" algn="ctr">
              <a:spcBef>
                <a:spcPts val="0"/>
              </a:spcBef>
              <a:spcAft>
                <a:spcPts val="0"/>
              </a:spcAft>
              <a:buSzPts val="1300"/>
              <a:buChar char="●"/>
              <a:defRPr/>
            </a:lvl1pPr>
            <a:lvl2pPr indent="-298450" lvl="1" marL="914400" algn="ctr">
              <a:spcBef>
                <a:spcPts val="0"/>
              </a:spcBef>
              <a:spcAft>
                <a:spcPts val="0"/>
              </a:spcAft>
              <a:buSzPts val="1100"/>
              <a:buChar char="○"/>
              <a:defRPr/>
            </a:lvl2pPr>
            <a:lvl3pPr indent="-298450" lvl="2" marL="1371600" algn="ctr">
              <a:spcBef>
                <a:spcPts val="0"/>
              </a:spcBef>
              <a:spcAft>
                <a:spcPts val="0"/>
              </a:spcAft>
              <a:buSzPts val="1100"/>
              <a:buChar char="■"/>
              <a:defRPr/>
            </a:lvl3pPr>
            <a:lvl4pPr indent="-298450" lvl="3" marL="1828800" algn="ctr">
              <a:spcBef>
                <a:spcPts val="0"/>
              </a:spcBef>
              <a:spcAft>
                <a:spcPts val="0"/>
              </a:spcAft>
              <a:buSzPts val="1100"/>
              <a:buChar char="●"/>
              <a:defRPr/>
            </a:lvl4pPr>
            <a:lvl5pPr indent="-298450" lvl="4" marL="2286000" algn="ctr">
              <a:spcBef>
                <a:spcPts val="0"/>
              </a:spcBef>
              <a:spcAft>
                <a:spcPts val="0"/>
              </a:spcAft>
              <a:buSzPts val="1100"/>
              <a:buChar char="○"/>
              <a:defRPr/>
            </a:lvl5pPr>
            <a:lvl6pPr indent="-298450" lvl="5" marL="2743200" algn="ctr">
              <a:spcBef>
                <a:spcPts val="0"/>
              </a:spcBef>
              <a:spcAft>
                <a:spcPts val="0"/>
              </a:spcAft>
              <a:buSzPts val="1100"/>
              <a:buChar char="■"/>
              <a:defRPr/>
            </a:lvl6pPr>
            <a:lvl7pPr indent="-298450" lvl="6" marL="3200400" algn="ctr">
              <a:spcBef>
                <a:spcPts val="0"/>
              </a:spcBef>
              <a:spcAft>
                <a:spcPts val="0"/>
              </a:spcAft>
              <a:buSzPts val="1100"/>
              <a:buChar char="●"/>
              <a:defRPr/>
            </a:lvl7pPr>
            <a:lvl8pPr indent="-298450" lvl="7" marL="3657600" algn="ctr">
              <a:spcBef>
                <a:spcPts val="0"/>
              </a:spcBef>
              <a:spcAft>
                <a:spcPts val="0"/>
              </a:spcAft>
              <a:buSzPts val="1100"/>
              <a:buChar char="○"/>
              <a:defRPr/>
            </a:lvl8pPr>
            <a:lvl9pPr indent="-298450" lvl="8" marL="4114800" algn="ctr">
              <a:spcBef>
                <a:spcPts val="0"/>
              </a:spcBef>
              <a:spcAft>
                <a:spcPts val="0"/>
              </a:spcAft>
              <a:buSzPts val="1100"/>
              <a:buChar char="■"/>
              <a:defRPr/>
            </a:lvl9pPr>
          </a:lstStyle>
          <a:p/>
        </p:txBody>
      </p:sp>
      <p:sp>
        <p:nvSpPr>
          <p:cNvPr id="121" name="Google Shape;121;p11"/>
          <p:cNvSpPr txBox="1"/>
          <p:nvPr>
            <p:ph idx="12" type="sldNum"/>
          </p:nvPr>
        </p:nvSpPr>
        <p:spPr>
          <a:xfrm>
            <a:off x="8390734" y="4543668"/>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122" name="Shape 122"/>
        <p:cNvGrpSpPr/>
        <p:nvPr/>
      </p:nvGrpSpPr>
      <p:grpSpPr>
        <a:xfrm>
          <a:off x="0" y="0"/>
          <a:ext cx="0" cy="0"/>
          <a:chOff x="0" y="0"/>
          <a:chExt cx="0" cy="0"/>
        </a:xfrm>
      </p:grpSpPr>
      <p:sp>
        <p:nvSpPr>
          <p:cNvPr id="123" name="Google Shape;123;p12"/>
          <p:cNvSpPr txBox="1"/>
          <p:nvPr>
            <p:ph idx="12" type="sldNum"/>
          </p:nvPr>
        </p:nvSpPr>
        <p:spPr>
          <a:xfrm>
            <a:off x="8390734" y="4543668"/>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bg>
      <p:bgPr>
        <a:solidFill>
          <a:schemeClr val="accent3"/>
        </a:solidFill>
      </p:bgPr>
    </p:bg>
    <p:spTree>
      <p:nvGrpSpPr>
        <p:cNvPr id="37" name="Shape 37"/>
        <p:cNvGrpSpPr/>
        <p:nvPr/>
      </p:nvGrpSpPr>
      <p:grpSpPr>
        <a:xfrm>
          <a:off x="0" y="0"/>
          <a:ext cx="0" cy="0"/>
          <a:chOff x="0" y="0"/>
          <a:chExt cx="0" cy="0"/>
        </a:xfrm>
      </p:grpSpPr>
      <p:sp>
        <p:nvSpPr>
          <p:cNvPr id="38" name="Google Shape;38;p3"/>
          <p:cNvSpPr/>
          <p:nvPr/>
        </p:nvSpPr>
        <p:spPr>
          <a:xfrm flipH="1">
            <a:off x="4757100" y="2309400"/>
            <a:ext cx="4386900" cy="2834100"/>
          </a:xfrm>
          <a:prstGeom prst="rtTriangle">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39" name="Google Shape;39;p3"/>
          <p:cNvGrpSpPr/>
          <p:nvPr/>
        </p:nvGrpSpPr>
        <p:grpSpPr>
          <a:xfrm>
            <a:off x="5594191" y="3961115"/>
            <a:ext cx="2910145" cy="1182340"/>
            <a:chOff x="6917201" y="0"/>
            <a:chExt cx="2227777" cy="863400"/>
          </a:xfrm>
        </p:grpSpPr>
        <p:sp>
          <p:nvSpPr>
            <p:cNvPr id="40" name="Google Shape;40;p3"/>
            <p:cNvSpPr/>
            <p:nvPr/>
          </p:nvSpPr>
          <p:spPr>
            <a:xfrm>
              <a:off x="7641677" y="0"/>
              <a:ext cx="1503300" cy="863400"/>
            </a:xfrm>
            <a:prstGeom prst="parallelogram">
              <a:avLst>
                <a:gd fmla="val 158024" name="adj"/>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1" name="Google Shape;41;p3"/>
            <p:cNvSpPr/>
            <p:nvPr/>
          </p:nvSpPr>
          <p:spPr>
            <a:xfrm>
              <a:off x="7279439" y="0"/>
              <a:ext cx="1503300" cy="863400"/>
            </a:xfrm>
            <a:prstGeom prst="parallelogram">
              <a:avLst>
                <a:gd fmla="val 158024" name="adj"/>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2" name="Google Shape;42;p3"/>
            <p:cNvSpPr/>
            <p:nvPr/>
          </p:nvSpPr>
          <p:spPr>
            <a:xfrm>
              <a:off x="6917201" y="0"/>
              <a:ext cx="1503300" cy="863400"/>
            </a:xfrm>
            <a:prstGeom prst="parallelogram">
              <a:avLst>
                <a:gd fmla="val 158024" name="adj"/>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43" name="Google Shape;43;p3"/>
          <p:cNvGrpSpPr/>
          <p:nvPr/>
        </p:nvGrpSpPr>
        <p:grpSpPr>
          <a:xfrm>
            <a:off x="199149" y="2"/>
            <a:ext cx="2795414" cy="1083308"/>
            <a:chOff x="6917201" y="0"/>
            <a:chExt cx="2227777" cy="863400"/>
          </a:xfrm>
        </p:grpSpPr>
        <p:sp>
          <p:nvSpPr>
            <p:cNvPr id="44" name="Google Shape;44;p3"/>
            <p:cNvSpPr/>
            <p:nvPr/>
          </p:nvSpPr>
          <p:spPr>
            <a:xfrm>
              <a:off x="7641677" y="0"/>
              <a:ext cx="1503300" cy="863400"/>
            </a:xfrm>
            <a:prstGeom prst="parallelogram">
              <a:avLst>
                <a:gd fmla="val 158024" name="adj"/>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5" name="Google Shape;45;p3"/>
            <p:cNvSpPr/>
            <p:nvPr/>
          </p:nvSpPr>
          <p:spPr>
            <a:xfrm>
              <a:off x="7279439" y="0"/>
              <a:ext cx="1503300" cy="863400"/>
            </a:xfrm>
            <a:prstGeom prst="parallelogram">
              <a:avLst>
                <a:gd fmla="val 158024" name="adj"/>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6" name="Google Shape;46;p3"/>
            <p:cNvSpPr/>
            <p:nvPr/>
          </p:nvSpPr>
          <p:spPr>
            <a:xfrm>
              <a:off x="6917201" y="0"/>
              <a:ext cx="1503300" cy="863400"/>
            </a:xfrm>
            <a:prstGeom prst="parallelogram">
              <a:avLst>
                <a:gd fmla="val 158024" name="adj"/>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47" name="Google Shape;47;p3"/>
          <p:cNvSpPr txBox="1"/>
          <p:nvPr>
            <p:ph type="title"/>
          </p:nvPr>
        </p:nvSpPr>
        <p:spPr>
          <a:xfrm>
            <a:off x="1888684" y="1746100"/>
            <a:ext cx="5377500" cy="1646100"/>
          </a:xfrm>
          <a:prstGeom prst="rect">
            <a:avLst/>
          </a:prstGeom>
        </p:spPr>
        <p:txBody>
          <a:bodyPr anchorCtr="0" anchor="ctr" bIns="91425" lIns="91425" spcFirstLastPara="1" rIns="91425" wrap="square" tIns="91425">
            <a:normAutofit/>
          </a:bodyPr>
          <a:lstStyle>
            <a:lvl1pPr lvl="0" algn="ctr">
              <a:spcBef>
                <a:spcPts val="0"/>
              </a:spcBef>
              <a:spcAft>
                <a:spcPts val="0"/>
              </a:spcAft>
              <a:buClr>
                <a:schemeClr val="dk2"/>
              </a:buClr>
              <a:buSzPts val="3200"/>
              <a:buNone/>
              <a:defRPr sz="3200">
                <a:solidFill>
                  <a:schemeClr val="dk2"/>
                </a:solidFill>
              </a:defRPr>
            </a:lvl1pPr>
            <a:lvl2pPr lvl="1" algn="ctr">
              <a:spcBef>
                <a:spcPts val="0"/>
              </a:spcBef>
              <a:spcAft>
                <a:spcPts val="0"/>
              </a:spcAft>
              <a:buClr>
                <a:schemeClr val="dk2"/>
              </a:buClr>
              <a:buSzPts val="3200"/>
              <a:buNone/>
              <a:defRPr sz="3200">
                <a:solidFill>
                  <a:schemeClr val="dk2"/>
                </a:solidFill>
              </a:defRPr>
            </a:lvl2pPr>
            <a:lvl3pPr lvl="2" algn="ctr">
              <a:spcBef>
                <a:spcPts val="0"/>
              </a:spcBef>
              <a:spcAft>
                <a:spcPts val="0"/>
              </a:spcAft>
              <a:buClr>
                <a:schemeClr val="dk2"/>
              </a:buClr>
              <a:buSzPts val="3200"/>
              <a:buNone/>
              <a:defRPr sz="3200">
                <a:solidFill>
                  <a:schemeClr val="dk2"/>
                </a:solidFill>
              </a:defRPr>
            </a:lvl3pPr>
            <a:lvl4pPr lvl="3" algn="ctr">
              <a:spcBef>
                <a:spcPts val="0"/>
              </a:spcBef>
              <a:spcAft>
                <a:spcPts val="0"/>
              </a:spcAft>
              <a:buClr>
                <a:schemeClr val="dk2"/>
              </a:buClr>
              <a:buSzPts val="3200"/>
              <a:buNone/>
              <a:defRPr sz="3200">
                <a:solidFill>
                  <a:schemeClr val="dk2"/>
                </a:solidFill>
              </a:defRPr>
            </a:lvl4pPr>
            <a:lvl5pPr lvl="4" algn="ctr">
              <a:spcBef>
                <a:spcPts val="0"/>
              </a:spcBef>
              <a:spcAft>
                <a:spcPts val="0"/>
              </a:spcAft>
              <a:buClr>
                <a:schemeClr val="dk2"/>
              </a:buClr>
              <a:buSzPts val="3200"/>
              <a:buNone/>
              <a:defRPr sz="3200">
                <a:solidFill>
                  <a:schemeClr val="dk2"/>
                </a:solidFill>
              </a:defRPr>
            </a:lvl5pPr>
            <a:lvl6pPr lvl="5" algn="ctr">
              <a:spcBef>
                <a:spcPts val="0"/>
              </a:spcBef>
              <a:spcAft>
                <a:spcPts val="0"/>
              </a:spcAft>
              <a:buClr>
                <a:schemeClr val="dk2"/>
              </a:buClr>
              <a:buSzPts val="3200"/>
              <a:buNone/>
              <a:defRPr sz="3200">
                <a:solidFill>
                  <a:schemeClr val="dk2"/>
                </a:solidFill>
              </a:defRPr>
            </a:lvl6pPr>
            <a:lvl7pPr lvl="6" algn="ctr">
              <a:spcBef>
                <a:spcPts val="0"/>
              </a:spcBef>
              <a:spcAft>
                <a:spcPts val="0"/>
              </a:spcAft>
              <a:buClr>
                <a:schemeClr val="dk2"/>
              </a:buClr>
              <a:buSzPts val="3200"/>
              <a:buNone/>
              <a:defRPr sz="3200">
                <a:solidFill>
                  <a:schemeClr val="dk2"/>
                </a:solidFill>
              </a:defRPr>
            </a:lvl7pPr>
            <a:lvl8pPr lvl="7" algn="ctr">
              <a:spcBef>
                <a:spcPts val="0"/>
              </a:spcBef>
              <a:spcAft>
                <a:spcPts val="0"/>
              </a:spcAft>
              <a:buClr>
                <a:schemeClr val="dk2"/>
              </a:buClr>
              <a:buSzPts val="3200"/>
              <a:buNone/>
              <a:defRPr sz="3200">
                <a:solidFill>
                  <a:schemeClr val="dk2"/>
                </a:solidFill>
              </a:defRPr>
            </a:lvl8pPr>
            <a:lvl9pPr lvl="8" algn="ctr">
              <a:spcBef>
                <a:spcPts val="0"/>
              </a:spcBef>
              <a:spcAft>
                <a:spcPts val="0"/>
              </a:spcAft>
              <a:buClr>
                <a:schemeClr val="dk2"/>
              </a:buClr>
              <a:buSzPts val="3200"/>
              <a:buNone/>
              <a:defRPr sz="3200">
                <a:solidFill>
                  <a:schemeClr val="dk2"/>
                </a:solidFill>
              </a:defRPr>
            </a:lvl9pPr>
          </a:lstStyle>
          <a:p/>
        </p:txBody>
      </p:sp>
      <p:sp>
        <p:nvSpPr>
          <p:cNvPr id="48" name="Google Shape;48;p3"/>
          <p:cNvSpPr txBox="1"/>
          <p:nvPr>
            <p:ph idx="12" type="sldNum"/>
          </p:nvPr>
        </p:nvSpPr>
        <p:spPr>
          <a:xfrm>
            <a:off x="8390734" y="4543668"/>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bg>
      <p:bgPr>
        <a:solidFill>
          <a:schemeClr val="dk2"/>
        </a:solidFill>
      </p:bgPr>
    </p:bg>
    <p:spTree>
      <p:nvGrpSpPr>
        <p:cNvPr id="49" name="Shape 49"/>
        <p:cNvGrpSpPr/>
        <p:nvPr/>
      </p:nvGrpSpPr>
      <p:grpSpPr>
        <a:xfrm>
          <a:off x="0" y="0"/>
          <a:ext cx="0" cy="0"/>
          <a:chOff x="0" y="0"/>
          <a:chExt cx="0" cy="0"/>
        </a:xfrm>
      </p:grpSpPr>
      <p:sp>
        <p:nvSpPr>
          <p:cNvPr id="50" name="Google Shape;50;p4"/>
          <p:cNvSpPr/>
          <p:nvPr/>
        </p:nvSpPr>
        <p:spPr>
          <a:xfrm flipH="1">
            <a:off x="3582600" y="1550700"/>
            <a:ext cx="5561400" cy="3592800"/>
          </a:xfrm>
          <a:prstGeom prst="rtTriangle">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1" name="Google Shape;51;p4"/>
          <p:cNvSpPr/>
          <p:nvPr/>
        </p:nvSpPr>
        <p:spPr>
          <a:xfrm>
            <a:off x="31" y="2824500"/>
            <a:ext cx="7370400" cy="2319000"/>
          </a:xfrm>
          <a:prstGeom prst="rtTriangle">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2" name="Google Shape;52;p4"/>
          <p:cNvSpPr/>
          <p:nvPr/>
        </p:nvSpPr>
        <p:spPr>
          <a:xfrm>
            <a:off x="203225" y="206250"/>
            <a:ext cx="8737500" cy="4731000"/>
          </a:xfrm>
          <a:prstGeom prst="rect">
            <a:avLst/>
          </a:prstGeom>
          <a:solidFill>
            <a:schemeClr val="dk1"/>
          </a:solidFill>
          <a:ln>
            <a:noFill/>
          </a:ln>
          <a:effectLst>
            <a:outerShdw blurRad="228600" sx="101000" rotWithShape="0" algn="ctr" sy="101000">
              <a:srgbClr val="000000">
                <a:alpha val="4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3" name="Google Shape;53;p4"/>
          <p:cNvSpPr txBox="1"/>
          <p:nvPr>
            <p:ph type="title"/>
          </p:nvPr>
        </p:nvSpPr>
        <p:spPr>
          <a:xfrm>
            <a:off x="819150" y="845600"/>
            <a:ext cx="7505700" cy="954600"/>
          </a:xfrm>
          <a:prstGeom prst="rect">
            <a:avLst/>
          </a:prstGeom>
        </p:spPr>
        <p:txBody>
          <a:bodyPr anchorCtr="0" anchor="t" bIns="91425" lIns="91425" spcFirstLastPara="1" rIns="91425" wrap="square" tIns="91425">
            <a:normAutofit/>
          </a:bodyPr>
          <a:lstStyle>
            <a:lvl1pPr lvl="0">
              <a:spcBef>
                <a:spcPts val="0"/>
              </a:spcBef>
              <a:spcAft>
                <a:spcPts val="0"/>
              </a:spcAft>
              <a:buSzPts val="3000"/>
              <a:buNone/>
              <a:defRPr sz="3000"/>
            </a:lvl1pPr>
            <a:lvl2pPr lvl="1">
              <a:spcBef>
                <a:spcPts val="0"/>
              </a:spcBef>
              <a:spcAft>
                <a:spcPts val="0"/>
              </a:spcAft>
              <a:buSzPts val="3000"/>
              <a:buNone/>
              <a:defRPr sz="3000"/>
            </a:lvl2pPr>
            <a:lvl3pPr lvl="2">
              <a:spcBef>
                <a:spcPts val="0"/>
              </a:spcBef>
              <a:spcAft>
                <a:spcPts val="0"/>
              </a:spcAft>
              <a:buSzPts val="3000"/>
              <a:buNone/>
              <a:defRPr sz="3000"/>
            </a:lvl3pPr>
            <a:lvl4pPr lvl="3">
              <a:spcBef>
                <a:spcPts val="0"/>
              </a:spcBef>
              <a:spcAft>
                <a:spcPts val="0"/>
              </a:spcAft>
              <a:buSzPts val="3000"/>
              <a:buNone/>
              <a:defRPr sz="3000"/>
            </a:lvl4pPr>
            <a:lvl5pPr lvl="4">
              <a:spcBef>
                <a:spcPts val="0"/>
              </a:spcBef>
              <a:spcAft>
                <a:spcPts val="0"/>
              </a:spcAft>
              <a:buSzPts val="3000"/>
              <a:buNone/>
              <a:defRPr sz="3000"/>
            </a:lvl5pPr>
            <a:lvl6pPr lvl="5">
              <a:spcBef>
                <a:spcPts val="0"/>
              </a:spcBef>
              <a:spcAft>
                <a:spcPts val="0"/>
              </a:spcAft>
              <a:buSzPts val="3000"/>
              <a:buNone/>
              <a:defRPr sz="3000"/>
            </a:lvl6pPr>
            <a:lvl7pPr lvl="6">
              <a:spcBef>
                <a:spcPts val="0"/>
              </a:spcBef>
              <a:spcAft>
                <a:spcPts val="0"/>
              </a:spcAft>
              <a:buSzPts val="3000"/>
              <a:buNone/>
              <a:defRPr sz="3000"/>
            </a:lvl7pPr>
            <a:lvl8pPr lvl="7">
              <a:spcBef>
                <a:spcPts val="0"/>
              </a:spcBef>
              <a:spcAft>
                <a:spcPts val="0"/>
              </a:spcAft>
              <a:buSzPts val="3000"/>
              <a:buNone/>
              <a:defRPr sz="3000"/>
            </a:lvl8pPr>
            <a:lvl9pPr lvl="8">
              <a:spcBef>
                <a:spcPts val="0"/>
              </a:spcBef>
              <a:spcAft>
                <a:spcPts val="0"/>
              </a:spcAft>
              <a:buSzPts val="3000"/>
              <a:buNone/>
              <a:defRPr sz="3000"/>
            </a:lvl9pPr>
          </a:lstStyle>
          <a:p/>
        </p:txBody>
      </p:sp>
      <p:sp>
        <p:nvSpPr>
          <p:cNvPr id="54" name="Google Shape;54;p4"/>
          <p:cNvSpPr txBox="1"/>
          <p:nvPr>
            <p:ph idx="1" type="body"/>
          </p:nvPr>
        </p:nvSpPr>
        <p:spPr>
          <a:xfrm>
            <a:off x="819150" y="1990725"/>
            <a:ext cx="7505700" cy="24480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55" name="Google Shape;55;p4"/>
          <p:cNvSpPr txBox="1"/>
          <p:nvPr>
            <p:ph idx="12" type="sldNum"/>
          </p:nvPr>
        </p:nvSpPr>
        <p:spPr>
          <a:xfrm>
            <a:off x="8390734" y="4543668"/>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bg>
      <p:bgPr>
        <a:solidFill>
          <a:schemeClr val="dk2"/>
        </a:solidFill>
      </p:bgPr>
    </p:bg>
    <p:spTree>
      <p:nvGrpSpPr>
        <p:cNvPr id="56" name="Shape 56"/>
        <p:cNvGrpSpPr/>
        <p:nvPr/>
      </p:nvGrpSpPr>
      <p:grpSpPr>
        <a:xfrm>
          <a:off x="0" y="0"/>
          <a:ext cx="0" cy="0"/>
          <a:chOff x="0" y="0"/>
          <a:chExt cx="0" cy="0"/>
        </a:xfrm>
      </p:grpSpPr>
      <p:sp>
        <p:nvSpPr>
          <p:cNvPr id="57" name="Google Shape;57;p5"/>
          <p:cNvSpPr/>
          <p:nvPr/>
        </p:nvSpPr>
        <p:spPr>
          <a:xfrm flipH="1">
            <a:off x="3582600" y="1550700"/>
            <a:ext cx="5561400" cy="3592800"/>
          </a:xfrm>
          <a:prstGeom prst="rtTriangle">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8" name="Google Shape;58;p5"/>
          <p:cNvSpPr/>
          <p:nvPr/>
        </p:nvSpPr>
        <p:spPr>
          <a:xfrm>
            <a:off x="31" y="2824500"/>
            <a:ext cx="7370400" cy="2319000"/>
          </a:xfrm>
          <a:prstGeom prst="rtTriangle">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9" name="Google Shape;59;p5"/>
          <p:cNvSpPr/>
          <p:nvPr/>
        </p:nvSpPr>
        <p:spPr>
          <a:xfrm>
            <a:off x="203225" y="206250"/>
            <a:ext cx="8737500" cy="4731000"/>
          </a:xfrm>
          <a:prstGeom prst="rect">
            <a:avLst/>
          </a:prstGeom>
          <a:solidFill>
            <a:schemeClr val="dk1"/>
          </a:solidFill>
          <a:ln>
            <a:noFill/>
          </a:ln>
          <a:effectLst>
            <a:outerShdw blurRad="228600" sx="101000" rotWithShape="0" algn="ctr" sy="101000">
              <a:srgbClr val="000000">
                <a:alpha val="4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0" name="Google Shape;60;p5"/>
          <p:cNvSpPr txBox="1"/>
          <p:nvPr>
            <p:ph type="title"/>
          </p:nvPr>
        </p:nvSpPr>
        <p:spPr>
          <a:xfrm>
            <a:off x="819150" y="845600"/>
            <a:ext cx="7505700" cy="954600"/>
          </a:xfrm>
          <a:prstGeom prst="rect">
            <a:avLst/>
          </a:prstGeom>
        </p:spPr>
        <p:txBody>
          <a:bodyPr anchorCtr="0" anchor="t" bIns="91425" lIns="91425" spcFirstLastPara="1" rIns="91425" wrap="square" tIns="91425">
            <a:normAutofit/>
          </a:bodyPr>
          <a:lstStyle>
            <a:lvl1pPr lvl="0">
              <a:spcBef>
                <a:spcPts val="0"/>
              </a:spcBef>
              <a:spcAft>
                <a:spcPts val="0"/>
              </a:spcAft>
              <a:buSzPts val="3000"/>
              <a:buNone/>
              <a:defRPr sz="3000"/>
            </a:lvl1pPr>
            <a:lvl2pPr lvl="1">
              <a:spcBef>
                <a:spcPts val="0"/>
              </a:spcBef>
              <a:spcAft>
                <a:spcPts val="0"/>
              </a:spcAft>
              <a:buSzPts val="3000"/>
              <a:buNone/>
              <a:defRPr sz="3000"/>
            </a:lvl2pPr>
            <a:lvl3pPr lvl="2">
              <a:spcBef>
                <a:spcPts val="0"/>
              </a:spcBef>
              <a:spcAft>
                <a:spcPts val="0"/>
              </a:spcAft>
              <a:buSzPts val="3000"/>
              <a:buNone/>
              <a:defRPr sz="3000"/>
            </a:lvl3pPr>
            <a:lvl4pPr lvl="3">
              <a:spcBef>
                <a:spcPts val="0"/>
              </a:spcBef>
              <a:spcAft>
                <a:spcPts val="0"/>
              </a:spcAft>
              <a:buSzPts val="3000"/>
              <a:buNone/>
              <a:defRPr sz="3000"/>
            </a:lvl4pPr>
            <a:lvl5pPr lvl="4">
              <a:spcBef>
                <a:spcPts val="0"/>
              </a:spcBef>
              <a:spcAft>
                <a:spcPts val="0"/>
              </a:spcAft>
              <a:buSzPts val="3000"/>
              <a:buNone/>
              <a:defRPr sz="3000"/>
            </a:lvl5pPr>
            <a:lvl6pPr lvl="5">
              <a:spcBef>
                <a:spcPts val="0"/>
              </a:spcBef>
              <a:spcAft>
                <a:spcPts val="0"/>
              </a:spcAft>
              <a:buSzPts val="3000"/>
              <a:buNone/>
              <a:defRPr sz="3000"/>
            </a:lvl6pPr>
            <a:lvl7pPr lvl="6">
              <a:spcBef>
                <a:spcPts val="0"/>
              </a:spcBef>
              <a:spcAft>
                <a:spcPts val="0"/>
              </a:spcAft>
              <a:buSzPts val="3000"/>
              <a:buNone/>
              <a:defRPr sz="3000"/>
            </a:lvl7pPr>
            <a:lvl8pPr lvl="7">
              <a:spcBef>
                <a:spcPts val="0"/>
              </a:spcBef>
              <a:spcAft>
                <a:spcPts val="0"/>
              </a:spcAft>
              <a:buSzPts val="3000"/>
              <a:buNone/>
              <a:defRPr sz="3000"/>
            </a:lvl8pPr>
            <a:lvl9pPr lvl="8">
              <a:spcBef>
                <a:spcPts val="0"/>
              </a:spcBef>
              <a:spcAft>
                <a:spcPts val="0"/>
              </a:spcAft>
              <a:buSzPts val="3000"/>
              <a:buNone/>
              <a:defRPr sz="3000"/>
            </a:lvl9pPr>
          </a:lstStyle>
          <a:p/>
        </p:txBody>
      </p:sp>
      <p:sp>
        <p:nvSpPr>
          <p:cNvPr id="61" name="Google Shape;61;p5"/>
          <p:cNvSpPr txBox="1"/>
          <p:nvPr>
            <p:ph idx="1" type="body"/>
          </p:nvPr>
        </p:nvSpPr>
        <p:spPr>
          <a:xfrm>
            <a:off x="819150" y="1990725"/>
            <a:ext cx="3686100" cy="24480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62" name="Google Shape;62;p5"/>
          <p:cNvSpPr txBox="1"/>
          <p:nvPr>
            <p:ph idx="2" type="body"/>
          </p:nvPr>
        </p:nvSpPr>
        <p:spPr>
          <a:xfrm>
            <a:off x="4638675" y="1990725"/>
            <a:ext cx="3686100" cy="24480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63" name="Google Shape;63;p5"/>
          <p:cNvSpPr txBox="1"/>
          <p:nvPr>
            <p:ph idx="12" type="sldNum"/>
          </p:nvPr>
        </p:nvSpPr>
        <p:spPr>
          <a:xfrm>
            <a:off x="8390734" y="4543668"/>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bg>
      <p:bgPr>
        <a:solidFill>
          <a:schemeClr val="dk2"/>
        </a:solidFill>
      </p:bgPr>
    </p:bg>
    <p:spTree>
      <p:nvGrpSpPr>
        <p:cNvPr id="64" name="Shape 64"/>
        <p:cNvGrpSpPr/>
        <p:nvPr/>
      </p:nvGrpSpPr>
      <p:grpSpPr>
        <a:xfrm>
          <a:off x="0" y="0"/>
          <a:ext cx="0" cy="0"/>
          <a:chOff x="0" y="0"/>
          <a:chExt cx="0" cy="0"/>
        </a:xfrm>
      </p:grpSpPr>
      <p:sp>
        <p:nvSpPr>
          <p:cNvPr id="65" name="Google Shape;65;p6"/>
          <p:cNvSpPr/>
          <p:nvPr/>
        </p:nvSpPr>
        <p:spPr>
          <a:xfrm flipH="1">
            <a:off x="3582600" y="1550700"/>
            <a:ext cx="5561400" cy="3592800"/>
          </a:xfrm>
          <a:prstGeom prst="rtTriangle">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6" name="Google Shape;66;p6"/>
          <p:cNvSpPr/>
          <p:nvPr/>
        </p:nvSpPr>
        <p:spPr>
          <a:xfrm>
            <a:off x="31" y="2824500"/>
            <a:ext cx="7370400" cy="2319000"/>
          </a:xfrm>
          <a:prstGeom prst="rtTriangle">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7" name="Google Shape;67;p6"/>
          <p:cNvSpPr/>
          <p:nvPr/>
        </p:nvSpPr>
        <p:spPr>
          <a:xfrm>
            <a:off x="203225" y="206250"/>
            <a:ext cx="8737500" cy="4731000"/>
          </a:xfrm>
          <a:prstGeom prst="rect">
            <a:avLst/>
          </a:prstGeom>
          <a:solidFill>
            <a:schemeClr val="dk1"/>
          </a:solidFill>
          <a:ln>
            <a:noFill/>
          </a:ln>
          <a:effectLst>
            <a:outerShdw blurRad="228600" sx="101000" rotWithShape="0" algn="ctr" sy="101000">
              <a:srgbClr val="000000">
                <a:alpha val="4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8" name="Google Shape;68;p6"/>
          <p:cNvSpPr txBox="1"/>
          <p:nvPr>
            <p:ph type="title"/>
          </p:nvPr>
        </p:nvSpPr>
        <p:spPr>
          <a:xfrm>
            <a:off x="819150" y="845600"/>
            <a:ext cx="7505700" cy="954600"/>
          </a:xfrm>
          <a:prstGeom prst="rect">
            <a:avLst/>
          </a:prstGeom>
        </p:spPr>
        <p:txBody>
          <a:bodyPr anchorCtr="0" anchor="t" bIns="91425" lIns="91425" spcFirstLastPara="1" rIns="91425" wrap="square" tIns="91425">
            <a:normAutofit/>
          </a:bodyPr>
          <a:lstStyle>
            <a:lvl1pPr lvl="0">
              <a:spcBef>
                <a:spcPts val="0"/>
              </a:spcBef>
              <a:spcAft>
                <a:spcPts val="0"/>
              </a:spcAft>
              <a:buSzPts val="3000"/>
              <a:buNone/>
              <a:defRPr sz="3000"/>
            </a:lvl1pPr>
            <a:lvl2pPr lvl="1">
              <a:spcBef>
                <a:spcPts val="0"/>
              </a:spcBef>
              <a:spcAft>
                <a:spcPts val="0"/>
              </a:spcAft>
              <a:buSzPts val="3000"/>
              <a:buNone/>
              <a:defRPr sz="3000"/>
            </a:lvl2pPr>
            <a:lvl3pPr lvl="2">
              <a:spcBef>
                <a:spcPts val="0"/>
              </a:spcBef>
              <a:spcAft>
                <a:spcPts val="0"/>
              </a:spcAft>
              <a:buSzPts val="3000"/>
              <a:buNone/>
              <a:defRPr sz="3000"/>
            </a:lvl3pPr>
            <a:lvl4pPr lvl="3">
              <a:spcBef>
                <a:spcPts val="0"/>
              </a:spcBef>
              <a:spcAft>
                <a:spcPts val="0"/>
              </a:spcAft>
              <a:buSzPts val="3000"/>
              <a:buNone/>
              <a:defRPr sz="3000"/>
            </a:lvl4pPr>
            <a:lvl5pPr lvl="4">
              <a:spcBef>
                <a:spcPts val="0"/>
              </a:spcBef>
              <a:spcAft>
                <a:spcPts val="0"/>
              </a:spcAft>
              <a:buSzPts val="3000"/>
              <a:buNone/>
              <a:defRPr sz="3000"/>
            </a:lvl5pPr>
            <a:lvl6pPr lvl="5">
              <a:spcBef>
                <a:spcPts val="0"/>
              </a:spcBef>
              <a:spcAft>
                <a:spcPts val="0"/>
              </a:spcAft>
              <a:buSzPts val="3000"/>
              <a:buNone/>
              <a:defRPr sz="3000"/>
            </a:lvl6pPr>
            <a:lvl7pPr lvl="6">
              <a:spcBef>
                <a:spcPts val="0"/>
              </a:spcBef>
              <a:spcAft>
                <a:spcPts val="0"/>
              </a:spcAft>
              <a:buSzPts val="3000"/>
              <a:buNone/>
              <a:defRPr sz="3000"/>
            </a:lvl7pPr>
            <a:lvl8pPr lvl="7">
              <a:spcBef>
                <a:spcPts val="0"/>
              </a:spcBef>
              <a:spcAft>
                <a:spcPts val="0"/>
              </a:spcAft>
              <a:buSzPts val="3000"/>
              <a:buNone/>
              <a:defRPr sz="3000"/>
            </a:lvl8pPr>
            <a:lvl9pPr lvl="8">
              <a:spcBef>
                <a:spcPts val="0"/>
              </a:spcBef>
              <a:spcAft>
                <a:spcPts val="0"/>
              </a:spcAft>
              <a:buSzPts val="3000"/>
              <a:buNone/>
              <a:defRPr sz="3000"/>
            </a:lvl9pPr>
          </a:lstStyle>
          <a:p/>
        </p:txBody>
      </p:sp>
      <p:sp>
        <p:nvSpPr>
          <p:cNvPr id="69" name="Google Shape;69;p6"/>
          <p:cNvSpPr txBox="1"/>
          <p:nvPr>
            <p:ph idx="12" type="sldNum"/>
          </p:nvPr>
        </p:nvSpPr>
        <p:spPr>
          <a:xfrm>
            <a:off x="8390734" y="4543668"/>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bg>
      <p:bgPr>
        <a:solidFill>
          <a:schemeClr val="accent3"/>
        </a:solidFill>
      </p:bgPr>
    </p:bg>
    <p:spTree>
      <p:nvGrpSpPr>
        <p:cNvPr id="70" name="Shape 70"/>
        <p:cNvGrpSpPr/>
        <p:nvPr/>
      </p:nvGrpSpPr>
      <p:grpSpPr>
        <a:xfrm>
          <a:off x="0" y="0"/>
          <a:ext cx="0" cy="0"/>
          <a:chOff x="0" y="0"/>
          <a:chExt cx="0" cy="0"/>
        </a:xfrm>
      </p:grpSpPr>
      <p:sp>
        <p:nvSpPr>
          <p:cNvPr id="71" name="Google Shape;71;p7"/>
          <p:cNvSpPr/>
          <p:nvPr/>
        </p:nvSpPr>
        <p:spPr>
          <a:xfrm flipH="1">
            <a:off x="3582600" y="1550700"/>
            <a:ext cx="5561400" cy="3592800"/>
          </a:xfrm>
          <a:prstGeom prst="rtTriangle">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2" name="Google Shape;72;p7"/>
          <p:cNvSpPr/>
          <p:nvPr/>
        </p:nvSpPr>
        <p:spPr>
          <a:xfrm>
            <a:off x="31" y="2824500"/>
            <a:ext cx="7370400" cy="2319000"/>
          </a:xfrm>
          <a:prstGeom prst="rtTriangle">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3" name="Google Shape;73;p7"/>
          <p:cNvSpPr/>
          <p:nvPr/>
        </p:nvSpPr>
        <p:spPr>
          <a:xfrm>
            <a:off x="203225" y="206250"/>
            <a:ext cx="8737500" cy="4731000"/>
          </a:xfrm>
          <a:prstGeom prst="rect">
            <a:avLst/>
          </a:prstGeom>
          <a:solidFill>
            <a:schemeClr val="dk1"/>
          </a:solidFill>
          <a:ln>
            <a:noFill/>
          </a:ln>
          <a:effectLst>
            <a:outerShdw blurRad="228600" sx="101000" rotWithShape="0" algn="ctr" sy="101000">
              <a:srgbClr val="000000">
                <a:alpha val="4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4" name="Google Shape;74;p7"/>
          <p:cNvSpPr txBox="1"/>
          <p:nvPr>
            <p:ph type="title"/>
          </p:nvPr>
        </p:nvSpPr>
        <p:spPr>
          <a:xfrm>
            <a:off x="819150" y="845600"/>
            <a:ext cx="3709200" cy="1383000"/>
          </a:xfrm>
          <a:prstGeom prst="rect">
            <a:avLst/>
          </a:prstGeom>
        </p:spPr>
        <p:txBody>
          <a:bodyPr anchorCtr="0" anchor="t" bIns="91425" lIns="91425" spcFirstLastPara="1" rIns="91425" wrap="square" tIns="91425">
            <a:normAutofit/>
          </a:bodyPr>
          <a:lstStyle>
            <a:lvl1pPr lvl="0">
              <a:spcBef>
                <a:spcPts val="0"/>
              </a:spcBef>
              <a:spcAft>
                <a:spcPts val="0"/>
              </a:spcAft>
              <a:buSzPts val="3000"/>
              <a:buNone/>
              <a:defRPr sz="3000"/>
            </a:lvl1pPr>
            <a:lvl2pPr lvl="1">
              <a:spcBef>
                <a:spcPts val="0"/>
              </a:spcBef>
              <a:spcAft>
                <a:spcPts val="0"/>
              </a:spcAft>
              <a:buSzPts val="3000"/>
              <a:buNone/>
              <a:defRPr sz="3000"/>
            </a:lvl2pPr>
            <a:lvl3pPr lvl="2">
              <a:spcBef>
                <a:spcPts val="0"/>
              </a:spcBef>
              <a:spcAft>
                <a:spcPts val="0"/>
              </a:spcAft>
              <a:buSzPts val="3000"/>
              <a:buNone/>
              <a:defRPr sz="3000"/>
            </a:lvl3pPr>
            <a:lvl4pPr lvl="3">
              <a:spcBef>
                <a:spcPts val="0"/>
              </a:spcBef>
              <a:spcAft>
                <a:spcPts val="0"/>
              </a:spcAft>
              <a:buSzPts val="3000"/>
              <a:buNone/>
              <a:defRPr sz="3000"/>
            </a:lvl4pPr>
            <a:lvl5pPr lvl="4">
              <a:spcBef>
                <a:spcPts val="0"/>
              </a:spcBef>
              <a:spcAft>
                <a:spcPts val="0"/>
              </a:spcAft>
              <a:buSzPts val="3000"/>
              <a:buNone/>
              <a:defRPr sz="3000"/>
            </a:lvl5pPr>
            <a:lvl6pPr lvl="5">
              <a:spcBef>
                <a:spcPts val="0"/>
              </a:spcBef>
              <a:spcAft>
                <a:spcPts val="0"/>
              </a:spcAft>
              <a:buSzPts val="3000"/>
              <a:buNone/>
              <a:defRPr sz="3000"/>
            </a:lvl6pPr>
            <a:lvl7pPr lvl="6">
              <a:spcBef>
                <a:spcPts val="0"/>
              </a:spcBef>
              <a:spcAft>
                <a:spcPts val="0"/>
              </a:spcAft>
              <a:buSzPts val="3000"/>
              <a:buNone/>
              <a:defRPr sz="3000"/>
            </a:lvl7pPr>
            <a:lvl8pPr lvl="7">
              <a:spcBef>
                <a:spcPts val="0"/>
              </a:spcBef>
              <a:spcAft>
                <a:spcPts val="0"/>
              </a:spcAft>
              <a:buSzPts val="3000"/>
              <a:buNone/>
              <a:defRPr sz="3000"/>
            </a:lvl8pPr>
            <a:lvl9pPr lvl="8">
              <a:spcBef>
                <a:spcPts val="0"/>
              </a:spcBef>
              <a:spcAft>
                <a:spcPts val="0"/>
              </a:spcAft>
              <a:buSzPts val="3000"/>
              <a:buNone/>
              <a:defRPr sz="3000"/>
            </a:lvl9pPr>
          </a:lstStyle>
          <a:p/>
        </p:txBody>
      </p:sp>
      <p:sp>
        <p:nvSpPr>
          <p:cNvPr id="75" name="Google Shape;75;p7"/>
          <p:cNvSpPr txBox="1"/>
          <p:nvPr>
            <p:ph idx="1" type="body"/>
          </p:nvPr>
        </p:nvSpPr>
        <p:spPr>
          <a:xfrm>
            <a:off x="830700" y="2319050"/>
            <a:ext cx="3709200" cy="21198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76" name="Google Shape;76;p7"/>
          <p:cNvSpPr txBox="1"/>
          <p:nvPr>
            <p:ph idx="12" type="sldNum"/>
          </p:nvPr>
        </p:nvSpPr>
        <p:spPr>
          <a:xfrm>
            <a:off x="8390734" y="4543668"/>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bg>
      <p:bgPr>
        <a:solidFill>
          <a:schemeClr val="accent1"/>
        </a:solidFill>
      </p:bgPr>
    </p:bg>
    <p:spTree>
      <p:nvGrpSpPr>
        <p:cNvPr id="77" name="Shape 77"/>
        <p:cNvGrpSpPr/>
        <p:nvPr/>
      </p:nvGrpSpPr>
      <p:grpSpPr>
        <a:xfrm>
          <a:off x="0" y="0"/>
          <a:ext cx="0" cy="0"/>
          <a:chOff x="0" y="0"/>
          <a:chExt cx="0" cy="0"/>
        </a:xfrm>
      </p:grpSpPr>
      <p:sp>
        <p:nvSpPr>
          <p:cNvPr id="78" name="Google Shape;78;p8"/>
          <p:cNvSpPr/>
          <p:nvPr/>
        </p:nvSpPr>
        <p:spPr>
          <a:xfrm>
            <a:off x="0" y="2823144"/>
            <a:ext cx="7369200" cy="2316900"/>
          </a:xfrm>
          <a:prstGeom prst="rtTriangle">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9" name="Google Shape;79;p8"/>
          <p:cNvSpPr/>
          <p:nvPr/>
        </p:nvSpPr>
        <p:spPr>
          <a:xfrm flipH="1">
            <a:off x="3583210" y="1554113"/>
            <a:ext cx="5560500" cy="3589500"/>
          </a:xfrm>
          <a:prstGeom prst="rtTriangle">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80" name="Google Shape;80;p8"/>
          <p:cNvGrpSpPr/>
          <p:nvPr/>
        </p:nvGrpSpPr>
        <p:grpSpPr>
          <a:xfrm>
            <a:off x="255991" y="-118"/>
            <a:ext cx="2251347" cy="1043408"/>
            <a:chOff x="3961956" y="4383950"/>
            <a:chExt cx="1160548" cy="548700"/>
          </a:xfrm>
        </p:grpSpPr>
        <p:sp>
          <p:nvSpPr>
            <p:cNvPr id="81" name="Google Shape;81;p8"/>
            <p:cNvSpPr/>
            <p:nvPr/>
          </p:nvSpPr>
          <p:spPr>
            <a:xfrm>
              <a:off x="4224904" y="4383950"/>
              <a:ext cx="897600" cy="548700"/>
            </a:xfrm>
            <a:prstGeom prst="parallelogram">
              <a:avLst>
                <a:gd fmla="val 153193" name="adj"/>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2" name="Google Shape;82;p8"/>
            <p:cNvSpPr/>
            <p:nvPr/>
          </p:nvSpPr>
          <p:spPr>
            <a:xfrm>
              <a:off x="4093430" y="4383950"/>
              <a:ext cx="897600" cy="548700"/>
            </a:xfrm>
            <a:prstGeom prst="parallelogram">
              <a:avLst>
                <a:gd fmla="val 153193" name="adj"/>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3" name="Google Shape;83;p8"/>
            <p:cNvSpPr/>
            <p:nvPr/>
          </p:nvSpPr>
          <p:spPr>
            <a:xfrm>
              <a:off x="3961956" y="4383950"/>
              <a:ext cx="897600" cy="548700"/>
            </a:xfrm>
            <a:prstGeom prst="parallelogram">
              <a:avLst>
                <a:gd fmla="val 153193" name="adj"/>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84" name="Google Shape;84;p8"/>
          <p:cNvSpPr/>
          <p:nvPr/>
        </p:nvSpPr>
        <p:spPr>
          <a:xfrm>
            <a:off x="203225" y="206250"/>
            <a:ext cx="8737500" cy="4731000"/>
          </a:xfrm>
          <a:prstGeom prst="rect">
            <a:avLst/>
          </a:prstGeom>
          <a:solidFill>
            <a:schemeClr val="dk1"/>
          </a:solidFill>
          <a:ln>
            <a:noFill/>
          </a:ln>
          <a:effectLst>
            <a:outerShdw blurRad="228600" sx="101000" rotWithShape="0" algn="ctr" sy="101000">
              <a:srgbClr val="000000">
                <a:alpha val="4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85" name="Google Shape;85;p8"/>
          <p:cNvGrpSpPr/>
          <p:nvPr/>
        </p:nvGrpSpPr>
        <p:grpSpPr>
          <a:xfrm>
            <a:off x="34934" y="4522125"/>
            <a:ext cx="1593306" cy="617072"/>
            <a:chOff x="6917201" y="0"/>
            <a:chExt cx="2227777" cy="863400"/>
          </a:xfrm>
        </p:grpSpPr>
        <p:sp>
          <p:nvSpPr>
            <p:cNvPr id="86" name="Google Shape;86;p8"/>
            <p:cNvSpPr/>
            <p:nvPr/>
          </p:nvSpPr>
          <p:spPr>
            <a:xfrm>
              <a:off x="7641677" y="0"/>
              <a:ext cx="1503300" cy="863400"/>
            </a:xfrm>
            <a:prstGeom prst="parallelogram">
              <a:avLst>
                <a:gd fmla="val 158024" name="adj"/>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7" name="Google Shape;87;p8"/>
            <p:cNvSpPr/>
            <p:nvPr/>
          </p:nvSpPr>
          <p:spPr>
            <a:xfrm>
              <a:off x="7279439" y="0"/>
              <a:ext cx="1503300" cy="863400"/>
            </a:xfrm>
            <a:prstGeom prst="parallelogram">
              <a:avLst>
                <a:gd fmla="val 158024" name="adj"/>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8" name="Google Shape;88;p8"/>
            <p:cNvSpPr/>
            <p:nvPr/>
          </p:nvSpPr>
          <p:spPr>
            <a:xfrm>
              <a:off x="6917201" y="0"/>
              <a:ext cx="1503300" cy="863400"/>
            </a:xfrm>
            <a:prstGeom prst="parallelogram">
              <a:avLst>
                <a:gd fmla="val 158024" name="adj"/>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89" name="Google Shape;89;p8"/>
          <p:cNvGrpSpPr/>
          <p:nvPr/>
        </p:nvGrpSpPr>
        <p:grpSpPr>
          <a:xfrm>
            <a:off x="5886353" y="1243"/>
            <a:ext cx="3257455" cy="1261514"/>
            <a:chOff x="6917201" y="0"/>
            <a:chExt cx="2227777" cy="863400"/>
          </a:xfrm>
        </p:grpSpPr>
        <p:sp>
          <p:nvSpPr>
            <p:cNvPr id="90" name="Google Shape;90;p8"/>
            <p:cNvSpPr/>
            <p:nvPr/>
          </p:nvSpPr>
          <p:spPr>
            <a:xfrm>
              <a:off x="7641677" y="0"/>
              <a:ext cx="1503300" cy="863400"/>
            </a:xfrm>
            <a:prstGeom prst="parallelogram">
              <a:avLst>
                <a:gd fmla="val 158024"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1" name="Google Shape;91;p8"/>
            <p:cNvSpPr/>
            <p:nvPr/>
          </p:nvSpPr>
          <p:spPr>
            <a:xfrm>
              <a:off x="7279439" y="0"/>
              <a:ext cx="1503300" cy="863400"/>
            </a:xfrm>
            <a:prstGeom prst="parallelogram">
              <a:avLst>
                <a:gd fmla="val 158024"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2" name="Google Shape;92;p8"/>
            <p:cNvSpPr/>
            <p:nvPr/>
          </p:nvSpPr>
          <p:spPr>
            <a:xfrm>
              <a:off x="6917201" y="0"/>
              <a:ext cx="1503300" cy="863400"/>
            </a:xfrm>
            <a:prstGeom prst="parallelogram">
              <a:avLst>
                <a:gd fmla="val 158024"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93" name="Google Shape;93;p8"/>
          <p:cNvSpPr txBox="1"/>
          <p:nvPr>
            <p:ph type="title"/>
          </p:nvPr>
        </p:nvSpPr>
        <p:spPr>
          <a:xfrm>
            <a:off x="1393929" y="1301146"/>
            <a:ext cx="6366900" cy="25392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200"/>
              <a:buNone/>
              <a:defRPr sz="3200"/>
            </a:lvl1pPr>
            <a:lvl2pPr lvl="1" algn="ctr">
              <a:spcBef>
                <a:spcPts val="0"/>
              </a:spcBef>
              <a:spcAft>
                <a:spcPts val="0"/>
              </a:spcAft>
              <a:buSzPts val="3200"/>
              <a:buNone/>
              <a:defRPr sz="3200"/>
            </a:lvl2pPr>
            <a:lvl3pPr lvl="2" algn="ctr">
              <a:spcBef>
                <a:spcPts val="0"/>
              </a:spcBef>
              <a:spcAft>
                <a:spcPts val="0"/>
              </a:spcAft>
              <a:buSzPts val="3200"/>
              <a:buNone/>
              <a:defRPr sz="3200"/>
            </a:lvl3pPr>
            <a:lvl4pPr lvl="3" algn="ctr">
              <a:spcBef>
                <a:spcPts val="0"/>
              </a:spcBef>
              <a:spcAft>
                <a:spcPts val="0"/>
              </a:spcAft>
              <a:buSzPts val="3200"/>
              <a:buNone/>
              <a:defRPr sz="3200"/>
            </a:lvl4pPr>
            <a:lvl5pPr lvl="4" algn="ctr">
              <a:spcBef>
                <a:spcPts val="0"/>
              </a:spcBef>
              <a:spcAft>
                <a:spcPts val="0"/>
              </a:spcAft>
              <a:buSzPts val="3200"/>
              <a:buNone/>
              <a:defRPr sz="3200"/>
            </a:lvl5pPr>
            <a:lvl6pPr lvl="5" algn="ctr">
              <a:spcBef>
                <a:spcPts val="0"/>
              </a:spcBef>
              <a:spcAft>
                <a:spcPts val="0"/>
              </a:spcAft>
              <a:buSzPts val="3200"/>
              <a:buNone/>
              <a:defRPr sz="3200"/>
            </a:lvl6pPr>
            <a:lvl7pPr lvl="6" algn="ctr">
              <a:spcBef>
                <a:spcPts val="0"/>
              </a:spcBef>
              <a:spcAft>
                <a:spcPts val="0"/>
              </a:spcAft>
              <a:buSzPts val="3200"/>
              <a:buNone/>
              <a:defRPr sz="3200"/>
            </a:lvl7pPr>
            <a:lvl8pPr lvl="7" algn="ctr">
              <a:spcBef>
                <a:spcPts val="0"/>
              </a:spcBef>
              <a:spcAft>
                <a:spcPts val="0"/>
              </a:spcAft>
              <a:buSzPts val="3200"/>
              <a:buNone/>
              <a:defRPr sz="3200"/>
            </a:lvl8pPr>
            <a:lvl9pPr lvl="8" algn="ctr">
              <a:spcBef>
                <a:spcPts val="0"/>
              </a:spcBef>
              <a:spcAft>
                <a:spcPts val="0"/>
              </a:spcAft>
              <a:buSzPts val="3200"/>
              <a:buNone/>
              <a:defRPr sz="3200"/>
            </a:lvl9pPr>
          </a:lstStyle>
          <a:p/>
        </p:txBody>
      </p:sp>
      <p:sp>
        <p:nvSpPr>
          <p:cNvPr id="94" name="Google Shape;94;p8"/>
          <p:cNvSpPr txBox="1"/>
          <p:nvPr>
            <p:ph idx="12" type="sldNum"/>
          </p:nvPr>
        </p:nvSpPr>
        <p:spPr>
          <a:xfrm>
            <a:off x="8390734" y="4543668"/>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bg>
      <p:bgPr>
        <a:solidFill>
          <a:schemeClr val="dk2"/>
        </a:solidFill>
      </p:bgPr>
    </p:bg>
    <p:spTree>
      <p:nvGrpSpPr>
        <p:cNvPr id="95" name="Shape 95"/>
        <p:cNvGrpSpPr/>
        <p:nvPr/>
      </p:nvGrpSpPr>
      <p:grpSpPr>
        <a:xfrm>
          <a:off x="0" y="0"/>
          <a:ext cx="0" cy="0"/>
          <a:chOff x="0" y="0"/>
          <a:chExt cx="0" cy="0"/>
        </a:xfrm>
      </p:grpSpPr>
      <p:sp>
        <p:nvSpPr>
          <p:cNvPr id="96" name="Google Shape;96;p9"/>
          <p:cNvSpPr/>
          <p:nvPr/>
        </p:nvSpPr>
        <p:spPr>
          <a:xfrm flipH="1">
            <a:off x="3582600" y="1550700"/>
            <a:ext cx="5561400" cy="3592800"/>
          </a:xfrm>
          <a:prstGeom prst="rtTriangle">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7" name="Google Shape;97;p9"/>
          <p:cNvSpPr/>
          <p:nvPr/>
        </p:nvSpPr>
        <p:spPr>
          <a:xfrm>
            <a:off x="31" y="2824500"/>
            <a:ext cx="7370400" cy="2319000"/>
          </a:xfrm>
          <a:prstGeom prst="rtTriangle">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8" name="Google Shape;98;p9"/>
          <p:cNvSpPr/>
          <p:nvPr/>
        </p:nvSpPr>
        <p:spPr>
          <a:xfrm>
            <a:off x="203225" y="206250"/>
            <a:ext cx="8737500" cy="4731000"/>
          </a:xfrm>
          <a:prstGeom prst="rect">
            <a:avLst/>
          </a:prstGeom>
          <a:solidFill>
            <a:schemeClr val="dk1"/>
          </a:solidFill>
          <a:ln>
            <a:noFill/>
          </a:ln>
          <a:effectLst>
            <a:outerShdw blurRad="228600" sx="101000" rotWithShape="0" algn="ctr" sy="101000">
              <a:srgbClr val="000000">
                <a:alpha val="4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9" name="Google Shape;99;p9"/>
          <p:cNvSpPr txBox="1"/>
          <p:nvPr>
            <p:ph type="title"/>
          </p:nvPr>
        </p:nvSpPr>
        <p:spPr>
          <a:xfrm>
            <a:off x="819150" y="845600"/>
            <a:ext cx="6424200" cy="705000"/>
          </a:xfrm>
          <a:prstGeom prst="rect">
            <a:avLst/>
          </a:prstGeom>
        </p:spPr>
        <p:txBody>
          <a:bodyPr anchorCtr="0" anchor="t" bIns="91425" lIns="91425" spcFirstLastPara="1" rIns="91425" wrap="square" tIns="91425">
            <a:normAutofit/>
          </a:bodyPr>
          <a:lstStyle>
            <a:lvl1pPr lvl="0">
              <a:spcBef>
                <a:spcPts val="0"/>
              </a:spcBef>
              <a:spcAft>
                <a:spcPts val="0"/>
              </a:spcAft>
              <a:buSzPts val="3000"/>
              <a:buNone/>
              <a:defRPr sz="3000"/>
            </a:lvl1pPr>
            <a:lvl2pPr lvl="1">
              <a:spcBef>
                <a:spcPts val="0"/>
              </a:spcBef>
              <a:spcAft>
                <a:spcPts val="0"/>
              </a:spcAft>
              <a:buSzPts val="3000"/>
              <a:buNone/>
              <a:defRPr sz="3000"/>
            </a:lvl2pPr>
            <a:lvl3pPr lvl="2">
              <a:spcBef>
                <a:spcPts val="0"/>
              </a:spcBef>
              <a:spcAft>
                <a:spcPts val="0"/>
              </a:spcAft>
              <a:buSzPts val="3000"/>
              <a:buNone/>
              <a:defRPr sz="3000"/>
            </a:lvl3pPr>
            <a:lvl4pPr lvl="3">
              <a:spcBef>
                <a:spcPts val="0"/>
              </a:spcBef>
              <a:spcAft>
                <a:spcPts val="0"/>
              </a:spcAft>
              <a:buSzPts val="3000"/>
              <a:buNone/>
              <a:defRPr sz="3000"/>
            </a:lvl4pPr>
            <a:lvl5pPr lvl="4">
              <a:spcBef>
                <a:spcPts val="0"/>
              </a:spcBef>
              <a:spcAft>
                <a:spcPts val="0"/>
              </a:spcAft>
              <a:buSzPts val="3000"/>
              <a:buNone/>
              <a:defRPr sz="3000"/>
            </a:lvl5pPr>
            <a:lvl6pPr lvl="5">
              <a:spcBef>
                <a:spcPts val="0"/>
              </a:spcBef>
              <a:spcAft>
                <a:spcPts val="0"/>
              </a:spcAft>
              <a:buSzPts val="3000"/>
              <a:buNone/>
              <a:defRPr sz="3000"/>
            </a:lvl6pPr>
            <a:lvl7pPr lvl="6">
              <a:spcBef>
                <a:spcPts val="0"/>
              </a:spcBef>
              <a:spcAft>
                <a:spcPts val="0"/>
              </a:spcAft>
              <a:buSzPts val="3000"/>
              <a:buNone/>
              <a:defRPr sz="3000"/>
            </a:lvl7pPr>
            <a:lvl8pPr lvl="7">
              <a:spcBef>
                <a:spcPts val="0"/>
              </a:spcBef>
              <a:spcAft>
                <a:spcPts val="0"/>
              </a:spcAft>
              <a:buSzPts val="3000"/>
              <a:buNone/>
              <a:defRPr sz="3000"/>
            </a:lvl8pPr>
            <a:lvl9pPr lvl="8">
              <a:spcBef>
                <a:spcPts val="0"/>
              </a:spcBef>
              <a:spcAft>
                <a:spcPts val="0"/>
              </a:spcAft>
              <a:buSzPts val="3000"/>
              <a:buNone/>
              <a:defRPr sz="3000"/>
            </a:lvl9pPr>
          </a:lstStyle>
          <a:p/>
        </p:txBody>
      </p:sp>
      <p:sp>
        <p:nvSpPr>
          <p:cNvPr id="100" name="Google Shape;100;p9"/>
          <p:cNvSpPr txBox="1"/>
          <p:nvPr>
            <p:ph idx="1" type="subTitle"/>
          </p:nvPr>
        </p:nvSpPr>
        <p:spPr>
          <a:xfrm>
            <a:off x="819150" y="1550700"/>
            <a:ext cx="5859900" cy="393600"/>
          </a:xfrm>
          <a:prstGeom prst="rect">
            <a:avLst/>
          </a:prstGeom>
        </p:spPr>
        <p:txBody>
          <a:bodyPr anchorCtr="0" anchor="t" bIns="91425" lIns="91425" spcFirstLastPara="1" rIns="91425" wrap="square" tIns="91425">
            <a:normAutofit/>
          </a:bodyPr>
          <a:lstStyle>
            <a:lvl1pPr lvl="0">
              <a:lnSpc>
                <a:spcPct val="100000"/>
              </a:lnSpc>
              <a:spcBef>
                <a:spcPts val="0"/>
              </a:spcBef>
              <a:spcAft>
                <a:spcPts val="0"/>
              </a:spcAft>
              <a:buClr>
                <a:schemeClr val="lt1"/>
              </a:buClr>
              <a:buSzPts val="1600"/>
              <a:buNone/>
              <a:defRPr sz="1600">
                <a:solidFill>
                  <a:schemeClr val="lt1"/>
                </a:solidFill>
              </a:defRPr>
            </a:lvl1pPr>
            <a:lvl2pPr lvl="1">
              <a:lnSpc>
                <a:spcPct val="100000"/>
              </a:lnSpc>
              <a:spcBef>
                <a:spcPts val="0"/>
              </a:spcBef>
              <a:spcAft>
                <a:spcPts val="0"/>
              </a:spcAft>
              <a:buClr>
                <a:schemeClr val="lt1"/>
              </a:buClr>
              <a:buSzPts val="1600"/>
              <a:buNone/>
              <a:defRPr sz="1600">
                <a:solidFill>
                  <a:schemeClr val="lt1"/>
                </a:solidFill>
              </a:defRPr>
            </a:lvl2pPr>
            <a:lvl3pPr lvl="2">
              <a:lnSpc>
                <a:spcPct val="100000"/>
              </a:lnSpc>
              <a:spcBef>
                <a:spcPts val="0"/>
              </a:spcBef>
              <a:spcAft>
                <a:spcPts val="0"/>
              </a:spcAft>
              <a:buClr>
                <a:schemeClr val="lt1"/>
              </a:buClr>
              <a:buSzPts val="1600"/>
              <a:buNone/>
              <a:defRPr sz="1600">
                <a:solidFill>
                  <a:schemeClr val="lt1"/>
                </a:solidFill>
              </a:defRPr>
            </a:lvl3pPr>
            <a:lvl4pPr lvl="3">
              <a:lnSpc>
                <a:spcPct val="100000"/>
              </a:lnSpc>
              <a:spcBef>
                <a:spcPts val="0"/>
              </a:spcBef>
              <a:spcAft>
                <a:spcPts val="0"/>
              </a:spcAft>
              <a:buClr>
                <a:schemeClr val="lt1"/>
              </a:buClr>
              <a:buSzPts val="1600"/>
              <a:buNone/>
              <a:defRPr sz="1600">
                <a:solidFill>
                  <a:schemeClr val="lt1"/>
                </a:solidFill>
              </a:defRPr>
            </a:lvl4pPr>
            <a:lvl5pPr lvl="4">
              <a:lnSpc>
                <a:spcPct val="100000"/>
              </a:lnSpc>
              <a:spcBef>
                <a:spcPts val="0"/>
              </a:spcBef>
              <a:spcAft>
                <a:spcPts val="0"/>
              </a:spcAft>
              <a:buClr>
                <a:schemeClr val="lt1"/>
              </a:buClr>
              <a:buSzPts val="1600"/>
              <a:buNone/>
              <a:defRPr sz="1600">
                <a:solidFill>
                  <a:schemeClr val="lt1"/>
                </a:solidFill>
              </a:defRPr>
            </a:lvl5pPr>
            <a:lvl6pPr lvl="5">
              <a:lnSpc>
                <a:spcPct val="100000"/>
              </a:lnSpc>
              <a:spcBef>
                <a:spcPts val="0"/>
              </a:spcBef>
              <a:spcAft>
                <a:spcPts val="0"/>
              </a:spcAft>
              <a:buClr>
                <a:schemeClr val="lt1"/>
              </a:buClr>
              <a:buSzPts val="1600"/>
              <a:buNone/>
              <a:defRPr sz="1600">
                <a:solidFill>
                  <a:schemeClr val="lt1"/>
                </a:solidFill>
              </a:defRPr>
            </a:lvl6pPr>
            <a:lvl7pPr lvl="6">
              <a:lnSpc>
                <a:spcPct val="100000"/>
              </a:lnSpc>
              <a:spcBef>
                <a:spcPts val="0"/>
              </a:spcBef>
              <a:spcAft>
                <a:spcPts val="0"/>
              </a:spcAft>
              <a:buClr>
                <a:schemeClr val="lt1"/>
              </a:buClr>
              <a:buSzPts val="1600"/>
              <a:buNone/>
              <a:defRPr sz="1600">
                <a:solidFill>
                  <a:schemeClr val="lt1"/>
                </a:solidFill>
              </a:defRPr>
            </a:lvl7pPr>
            <a:lvl8pPr lvl="7">
              <a:lnSpc>
                <a:spcPct val="100000"/>
              </a:lnSpc>
              <a:spcBef>
                <a:spcPts val="0"/>
              </a:spcBef>
              <a:spcAft>
                <a:spcPts val="0"/>
              </a:spcAft>
              <a:buClr>
                <a:schemeClr val="lt1"/>
              </a:buClr>
              <a:buSzPts val="1600"/>
              <a:buNone/>
              <a:defRPr sz="1600">
                <a:solidFill>
                  <a:schemeClr val="lt1"/>
                </a:solidFill>
              </a:defRPr>
            </a:lvl8pPr>
            <a:lvl9pPr lvl="8">
              <a:lnSpc>
                <a:spcPct val="100000"/>
              </a:lnSpc>
              <a:spcBef>
                <a:spcPts val="0"/>
              </a:spcBef>
              <a:spcAft>
                <a:spcPts val="0"/>
              </a:spcAft>
              <a:buClr>
                <a:schemeClr val="lt1"/>
              </a:buClr>
              <a:buSzPts val="1600"/>
              <a:buNone/>
              <a:defRPr sz="1600">
                <a:solidFill>
                  <a:schemeClr val="lt1"/>
                </a:solidFill>
              </a:defRPr>
            </a:lvl9pPr>
          </a:lstStyle>
          <a:p/>
        </p:txBody>
      </p:sp>
      <p:sp>
        <p:nvSpPr>
          <p:cNvPr id="101" name="Google Shape;101;p9"/>
          <p:cNvSpPr txBox="1"/>
          <p:nvPr>
            <p:ph idx="2" type="body"/>
          </p:nvPr>
        </p:nvSpPr>
        <p:spPr>
          <a:xfrm>
            <a:off x="819150" y="2467050"/>
            <a:ext cx="5859900" cy="20955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102" name="Google Shape;102;p9"/>
          <p:cNvSpPr txBox="1"/>
          <p:nvPr>
            <p:ph idx="12" type="sldNum"/>
          </p:nvPr>
        </p:nvSpPr>
        <p:spPr>
          <a:xfrm>
            <a:off x="8390734" y="4543668"/>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bg>
      <p:bgPr>
        <a:solidFill>
          <a:schemeClr val="accent1"/>
        </a:solidFill>
      </p:bgPr>
    </p:bg>
    <p:spTree>
      <p:nvGrpSpPr>
        <p:cNvPr id="103" name="Shape 103"/>
        <p:cNvGrpSpPr/>
        <p:nvPr/>
      </p:nvGrpSpPr>
      <p:grpSpPr>
        <a:xfrm>
          <a:off x="0" y="0"/>
          <a:ext cx="0" cy="0"/>
          <a:chOff x="0" y="0"/>
          <a:chExt cx="0" cy="0"/>
        </a:xfrm>
      </p:grpSpPr>
      <p:sp>
        <p:nvSpPr>
          <p:cNvPr id="104" name="Google Shape;104;p10"/>
          <p:cNvSpPr/>
          <p:nvPr/>
        </p:nvSpPr>
        <p:spPr>
          <a:xfrm>
            <a:off x="31" y="2824500"/>
            <a:ext cx="7370400" cy="2319000"/>
          </a:xfrm>
          <a:prstGeom prst="rtTriangle">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5" name="Google Shape;105;p10"/>
          <p:cNvSpPr/>
          <p:nvPr/>
        </p:nvSpPr>
        <p:spPr>
          <a:xfrm flipH="1">
            <a:off x="3582600" y="1550700"/>
            <a:ext cx="5561400" cy="3592800"/>
          </a:xfrm>
          <a:prstGeom prst="rtTriangle">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6" name="Google Shape;106;p10"/>
          <p:cNvSpPr/>
          <p:nvPr/>
        </p:nvSpPr>
        <p:spPr>
          <a:xfrm>
            <a:off x="203225" y="206250"/>
            <a:ext cx="8737500" cy="4731000"/>
          </a:xfrm>
          <a:prstGeom prst="rect">
            <a:avLst/>
          </a:prstGeom>
          <a:solidFill>
            <a:schemeClr val="dk1"/>
          </a:solidFill>
          <a:ln>
            <a:noFill/>
          </a:ln>
          <a:effectLst>
            <a:outerShdw blurRad="228600" sx="101000" rotWithShape="0" algn="ctr" sy="101000">
              <a:srgbClr val="000000">
                <a:alpha val="4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7" name="Google Shape;107;p10"/>
          <p:cNvSpPr txBox="1"/>
          <p:nvPr>
            <p:ph idx="1" type="body"/>
          </p:nvPr>
        </p:nvSpPr>
        <p:spPr>
          <a:xfrm>
            <a:off x="328025" y="4163500"/>
            <a:ext cx="7415100" cy="605100"/>
          </a:xfrm>
          <a:prstGeom prst="rect">
            <a:avLst/>
          </a:prstGeom>
        </p:spPr>
        <p:txBody>
          <a:bodyPr anchorCtr="0" anchor="b" bIns="91425" lIns="91425" spcFirstLastPara="1" rIns="91425" wrap="square" tIns="91425">
            <a:normAutofit/>
          </a:bodyPr>
          <a:lstStyle>
            <a:lvl1pPr indent="-228600" lvl="0" marL="457200">
              <a:lnSpc>
                <a:spcPct val="100000"/>
              </a:lnSpc>
              <a:spcBef>
                <a:spcPts val="0"/>
              </a:spcBef>
              <a:spcAft>
                <a:spcPts val="0"/>
              </a:spcAft>
              <a:buSzPts val="1300"/>
              <a:buNone/>
              <a:defRPr/>
            </a:lvl1pPr>
          </a:lstStyle>
          <a:p/>
        </p:txBody>
      </p:sp>
      <p:sp>
        <p:nvSpPr>
          <p:cNvPr id="108" name="Google Shape;108;p10"/>
          <p:cNvSpPr txBox="1"/>
          <p:nvPr>
            <p:ph idx="12" type="sldNum"/>
          </p:nvPr>
        </p:nvSpPr>
        <p:spPr>
          <a:xfrm>
            <a:off x="8390734" y="4543668"/>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hift">
    <p:bg>
      <p:bgPr>
        <a:solidFill>
          <a:schemeClr val="dk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1pPr>
            <a:lvl2pPr lvl="1">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2pPr>
            <a:lvl3pPr lvl="2">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3pPr>
            <a:lvl4pPr lvl="3">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4pPr>
            <a:lvl5pPr lvl="4">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5pPr>
            <a:lvl6pPr lvl="5">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6pPr>
            <a:lvl7pPr lvl="6">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7pPr>
            <a:lvl8pPr lvl="7">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8pPr>
            <a:lvl9pPr lvl="8">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9pPr>
          </a:lstStyle>
          <a:p/>
        </p:txBody>
      </p:sp>
      <p:sp>
        <p:nvSpPr>
          <p:cNvPr id="7" name="Google Shape;7;p1"/>
          <p:cNvSpPr txBox="1"/>
          <p:nvPr>
            <p:ph idx="1" type="body"/>
          </p:nvPr>
        </p:nvSpPr>
        <p:spPr>
          <a:xfrm>
            <a:off x="311700" y="1152475"/>
            <a:ext cx="8520600" cy="3391200"/>
          </a:xfrm>
          <a:prstGeom prst="rect">
            <a:avLst/>
          </a:prstGeom>
          <a:noFill/>
          <a:ln>
            <a:noFill/>
          </a:ln>
        </p:spPr>
        <p:txBody>
          <a:bodyPr anchorCtr="0" anchor="t" bIns="91425" lIns="91425" spcFirstLastPara="1" rIns="91425" wrap="square" tIns="91425">
            <a:normAutofit/>
          </a:bodyPr>
          <a:lstStyle>
            <a:lvl1pPr indent="-311150" lvl="0" marL="457200">
              <a:lnSpc>
                <a:spcPct val="115000"/>
              </a:lnSpc>
              <a:spcBef>
                <a:spcPts val="0"/>
              </a:spcBef>
              <a:spcAft>
                <a:spcPts val="0"/>
              </a:spcAft>
              <a:buClr>
                <a:schemeClr val="dk2"/>
              </a:buClr>
              <a:buSzPts val="1300"/>
              <a:buFont typeface="Calibri"/>
              <a:buChar char="●"/>
              <a:defRPr sz="1300">
                <a:solidFill>
                  <a:schemeClr val="dk2"/>
                </a:solidFill>
                <a:latin typeface="Calibri"/>
                <a:ea typeface="Calibri"/>
                <a:cs typeface="Calibri"/>
                <a:sym typeface="Calibri"/>
              </a:defRPr>
            </a:lvl1pPr>
            <a:lvl2pPr indent="-298450" lvl="1" marL="914400">
              <a:lnSpc>
                <a:spcPct val="115000"/>
              </a:lnSpc>
              <a:spcBef>
                <a:spcPts val="0"/>
              </a:spcBef>
              <a:spcAft>
                <a:spcPts val="0"/>
              </a:spcAft>
              <a:buClr>
                <a:schemeClr val="dk2"/>
              </a:buClr>
              <a:buSzPts val="1100"/>
              <a:buFont typeface="Calibri"/>
              <a:buChar char="○"/>
              <a:defRPr sz="1100">
                <a:solidFill>
                  <a:schemeClr val="dk2"/>
                </a:solidFill>
                <a:latin typeface="Calibri"/>
                <a:ea typeface="Calibri"/>
                <a:cs typeface="Calibri"/>
                <a:sym typeface="Calibri"/>
              </a:defRPr>
            </a:lvl2pPr>
            <a:lvl3pPr indent="-298450" lvl="2" marL="1371600">
              <a:lnSpc>
                <a:spcPct val="115000"/>
              </a:lnSpc>
              <a:spcBef>
                <a:spcPts val="0"/>
              </a:spcBef>
              <a:spcAft>
                <a:spcPts val="0"/>
              </a:spcAft>
              <a:buClr>
                <a:schemeClr val="dk2"/>
              </a:buClr>
              <a:buSzPts val="1100"/>
              <a:buFont typeface="Calibri"/>
              <a:buChar char="■"/>
              <a:defRPr sz="1100">
                <a:solidFill>
                  <a:schemeClr val="dk2"/>
                </a:solidFill>
                <a:latin typeface="Calibri"/>
                <a:ea typeface="Calibri"/>
                <a:cs typeface="Calibri"/>
                <a:sym typeface="Calibri"/>
              </a:defRPr>
            </a:lvl3pPr>
            <a:lvl4pPr indent="-298450" lvl="3" marL="1828800">
              <a:lnSpc>
                <a:spcPct val="115000"/>
              </a:lnSpc>
              <a:spcBef>
                <a:spcPts val="0"/>
              </a:spcBef>
              <a:spcAft>
                <a:spcPts val="0"/>
              </a:spcAft>
              <a:buClr>
                <a:schemeClr val="dk2"/>
              </a:buClr>
              <a:buSzPts val="1100"/>
              <a:buFont typeface="Calibri"/>
              <a:buChar char="●"/>
              <a:defRPr sz="1100">
                <a:solidFill>
                  <a:schemeClr val="dk2"/>
                </a:solidFill>
                <a:latin typeface="Calibri"/>
                <a:ea typeface="Calibri"/>
                <a:cs typeface="Calibri"/>
                <a:sym typeface="Calibri"/>
              </a:defRPr>
            </a:lvl4pPr>
            <a:lvl5pPr indent="-298450" lvl="4" marL="2286000">
              <a:lnSpc>
                <a:spcPct val="115000"/>
              </a:lnSpc>
              <a:spcBef>
                <a:spcPts val="0"/>
              </a:spcBef>
              <a:spcAft>
                <a:spcPts val="0"/>
              </a:spcAft>
              <a:buClr>
                <a:schemeClr val="dk2"/>
              </a:buClr>
              <a:buSzPts val="1100"/>
              <a:buFont typeface="Calibri"/>
              <a:buChar char="○"/>
              <a:defRPr sz="1100">
                <a:solidFill>
                  <a:schemeClr val="dk2"/>
                </a:solidFill>
                <a:latin typeface="Calibri"/>
                <a:ea typeface="Calibri"/>
                <a:cs typeface="Calibri"/>
                <a:sym typeface="Calibri"/>
              </a:defRPr>
            </a:lvl5pPr>
            <a:lvl6pPr indent="-298450" lvl="5" marL="2743200">
              <a:lnSpc>
                <a:spcPct val="115000"/>
              </a:lnSpc>
              <a:spcBef>
                <a:spcPts val="0"/>
              </a:spcBef>
              <a:spcAft>
                <a:spcPts val="0"/>
              </a:spcAft>
              <a:buClr>
                <a:schemeClr val="dk2"/>
              </a:buClr>
              <a:buSzPts val="1100"/>
              <a:buFont typeface="Calibri"/>
              <a:buChar char="■"/>
              <a:defRPr sz="1100">
                <a:solidFill>
                  <a:schemeClr val="dk2"/>
                </a:solidFill>
                <a:latin typeface="Calibri"/>
                <a:ea typeface="Calibri"/>
                <a:cs typeface="Calibri"/>
                <a:sym typeface="Calibri"/>
              </a:defRPr>
            </a:lvl6pPr>
            <a:lvl7pPr indent="-298450" lvl="6" marL="3200400">
              <a:lnSpc>
                <a:spcPct val="115000"/>
              </a:lnSpc>
              <a:spcBef>
                <a:spcPts val="0"/>
              </a:spcBef>
              <a:spcAft>
                <a:spcPts val="0"/>
              </a:spcAft>
              <a:buClr>
                <a:schemeClr val="dk2"/>
              </a:buClr>
              <a:buSzPts val="1100"/>
              <a:buFont typeface="Calibri"/>
              <a:buChar char="●"/>
              <a:defRPr sz="1100">
                <a:solidFill>
                  <a:schemeClr val="dk2"/>
                </a:solidFill>
                <a:latin typeface="Calibri"/>
                <a:ea typeface="Calibri"/>
                <a:cs typeface="Calibri"/>
                <a:sym typeface="Calibri"/>
              </a:defRPr>
            </a:lvl7pPr>
            <a:lvl8pPr indent="-298450" lvl="7" marL="3657600">
              <a:lnSpc>
                <a:spcPct val="115000"/>
              </a:lnSpc>
              <a:spcBef>
                <a:spcPts val="0"/>
              </a:spcBef>
              <a:spcAft>
                <a:spcPts val="0"/>
              </a:spcAft>
              <a:buClr>
                <a:schemeClr val="dk2"/>
              </a:buClr>
              <a:buSzPts val="1100"/>
              <a:buFont typeface="Calibri"/>
              <a:buChar char="○"/>
              <a:defRPr sz="1100">
                <a:solidFill>
                  <a:schemeClr val="dk2"/>
                </a:solidFill>
                <a:latin typeface="Calibri"/>
                <a:ea typeface="Calibri"/>
                <a:cs typeface="Calibri"/>
                <a:sym typeface="Calibri"/>
              </a:defRPr>
            </a:lvl8pPr>
            <a:lvl9pPr indent="-298450" lvl="8" marL="4114800">
              <a:lnSpc>
                <a:spcPct val="115000"/>
              </a:lnSpc>
              <a:spcBef>
                <a:spcPts val="0"/>
              </a:spcBef>
              <a:spcAft>
                <a:spcPts val="0"/>
              </a:spcAft>
              <a:buClr>
                <a:schemeClr val="dk2"/>
              </a:buClr>
              <a:buSzPts val="1100"/>
              <a:buFont typeface="Calibri"/>
              <a:buChar char="■"/>
              <a:defRPr sz="1100">
                <a:solidFill>
                  <a:schemeClr val="dk2"/>
                </a:solidFill>
                <a:latin typeface="Calibri"/>
                <a:ea typeface="Calibri"/>
                <a:cs typeface="Calibri"/>
                <a:sym typeface="Calibri"/>
              </a:defRPr>
            </a:lvl9pPr>
          </a:lstStyle>
          <a:p/>
        </p:txBody>
      </p:sp>
      <p:sp>
        <p:nvSpPr>
          <p:cNvPr id="8" name="Google Shape;8;p1"/>
          <p:cNvSpPr txBox="1"/>
          <p:nvPr>
            <p:ph idx="12" type="sldNum"/>
          </p:nvPr>
        </p:nvSpPr>
        <p:spPr>
          <a:xfrm>
            <a:off x="8390734" y="4543668"/>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latin typeface="Nunito"/>
                <a:ea typeface="Nunito"/>
                <a:cs typeface="Nunito"/>
                <a:sym typeface="Nunito"/>
              </a:defRPr>
            </a:lvl1pPr>
            <a:lvl2pPr lvl="1" algn="r">
              <a:buNone/>
              <a:defRPr sz="1000">
                <a:solidFill>
                  <a:schemeClr val="dk2"/>
                </a:solidFill>
                <a:latin typeface="Nunito"/>
                <a:ea typeface="Nunito"/>
                <a:cs typeface="Nunito"/>
                <a:sym typeface="Nunito"/>
              </a:defRPr>
            </a:lvl2pPr>
            <a:lvl3pPr lvl="2" algn="r">
              <a:buNone/>
              <a:defRPr sz="1000">
                <a:solidFill>
                  <a:schemeClr val="dk2"/>
                </a:solidFill>
                <a:latin typeface="Nunito"/>
                <a:ea typeface="Nunito"/>
                <a:cs typeface="Nunito"/>
                <a:sym typeface="Nunito"/>
              </a:defRPr>
            </a:lvl3pPr>
            <a:lvl4pPr lvl="3" algn="r">
              <a:buNone/>
              <a:defRPr sz="1000">
                <a:solidFill>
                  <a:schemeClr val="dk2"/>
                </a:solidFill>
                <a:latin typeface="Nunito"/>
                <a:ea typeface="Nunito"/>
                <a:cs typeface="Nunito"/>
                <a:sym typeface="Nunito"/>
              </a:defRPr>
            </a:lvl4pPr>
            <a:lvl5pPr lvl="4" algn="r">
              <a:buNone/>
              <a:defRPr sz="1000">
                <a:solidFill>
                  <a:schemeClr val="dk2"/>
                </a:solidFill>
                <a:latin typeface="Nunito"/>
                <a:ea typeface="Nunito"/>
                <a:cs typeface="Nunito"/>
                <a:sym typeface="Nunito"/>
              </a:defRPr>
            </a:lvl5pPr>
            <a:lvl6pPr lvl="5" algn="r">
              <a:buNone/>
              <a:defRPr sz="1000">
                <a:solidFill>
                  <a:schemeClr val="dk2"/>
                </a:solidFill>
                <a:latin typeface="Nunito"/>
                <a:ea typeface="Nunito"/>
                <a:cs typeface="Nunito"/>
                <a:sym typeface="Nunito"/>
              </a:defRPr>
            </a:lvl6pPr>
            <a:lvl7pPr lvl="6" algn="r">
              <a:buNone/>
              <a:defRPr sz="1000">
                <a:solidFill>
                  <a:schemeClr val="dk2"/>
                </a:solidFill>
                <a:latin typeface="Nunito"/>
                <a:ea typeface="Nunito"/>
                <a:cs typeface="Nunito"/>
                <a:sym typeface="Nunito"/>
              </a:defRPr>
            </a:lvl7pPr>
            <a:lvl8pPr lvl="7" algn="r">
              <a:buNone/>
              <a:defRPr sz="1000">
                <a:solidFill>
                  <a:schemeClr val="dk2"/>
                </a:solidFill>
                <a:latin typeface="Nunito"/>
                <a:ea typeface="Nunito"/>
                <a:cs typeface="Nunito"/>
                <a:sym typeface="Nunito"/>
              </a:defRPr>
            </a:lvl8pPr>
            <a:lvl9pPr lvl="8" algn="r">
              <a:buNone/>
              <a:defRPr sz="1000">
                <a:solidFill>
                  <a:schemeClr val="dk2"/>
                </a:solidFill>
                <a:latin typeface="Nunito"/>
                <a:ea typeface="Nunito"/>
                <a:cs typeface="Nunito"/>
                <a:sym typeface="Nunito"/>
              </a:defRPr>
            </a:lvl9pPr>
          </a:lstStyle>
          <a:p>
            <a:pPr indent="0" lvl="0" marL="0" rtl="0" algn="r">
              <a:spcBef>
                <a:spcPts val="0"/>
              </a:spcBef>
              <a:spcAft>
                <a:spcPts val="0"/>
              </a:spcAft>
              <a:buNone/>
            </a:pPr>
            <a:fld id="{00000000-1234-1234-1234-123412341234}" type="slidenum">
              <a:rPr lang="en-GB"/>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 Id="rId3" Type="http://schemas.openxmlformats.org/officeDocument/2006/relationships/hyperlink" Target="https://www.gmib.ie/best-car-insurance" TargetMode="Externa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7" name="Shape 127"/>
        <p:cNvGrpSpPr/>
        <p:nvPr/>
      </p:nvGrpSpPr>
      <p:grpSpPr>
        <a:xfrm>
          <a:off x="0" y="0"/>
          <a:ext cx="0" cy="0"/>
          <a:chOff x="0" y="0"/>
          <a:chExt cx="0" cy="0"/>
        </a:xfrm>
      </p:grpSpPr>
      <p:sp>
        <p:nvSpPr>
          <p:cNvPr id="128" name="Google Shape;128;p13"/>
          <p:cNvSpPr txBox="1"/>
          <p:nvPr>
            <p:ph type="ctrTitle"/>
          </p:nvPr>
        </p:nvSpPr>
        <p:spPr>
          <a:xfrm>
            <a:off x="972525" y="1318250"/>
            <a:ext cx="7088100" cy="2273700"/>
          </a:xfrm>
          <a:prstGeom prst="rect">
            <a:avLst/>
          </a:prstGeom>
        </p:spPr>
        <p:txBody>
          <a:bodyPr anchorCtr="0" anchor="ctr" bIns="91425" lIns="91425" spcFirstLastPara="1" rIns="91425" wrap="square" tIns="91425">
            <a:noAutofit/>
          </a:bodyPr>
          <a:lstStyle/>
          <a:p>
            <a:pPr indent="0" lvl="0" marL="0" rtl="0" algn="ctr">
              <a:spcBef>
                <a:spcPts val="0"/>
              </a:spcBef>
              <a:spcAft>
                <a:spcPts val="0"/>
              </a:spcAft>
              <a:buNone/>
            </a:pPr>
            <a:r>
              <a:rPr b="1" lang="en-GB" sz="4300"/>
              <a:t>Things To Know Before Buying Car Insurance</a:t>
            </a:r>
            <a:endParaRPr b="1" sz="4300"/>
          </a:p>
        </p:txBody>
      </p:sp>
      <p:sp>
        <p:nvSpPr>
          <p:cNvPr id="129" name="Google Shape;129;p13"/>
          <p:cNvSpPr txBox="1"/>
          <p:nvPr>
            <p:ph idx="1" type="subTitle"/>
          </p:nvPr>
        </p:nvSpPr>
        <p:spPr>
          <a:xfrm>
            <a:off x="1858700" y="3413158"/>
            <a:ext cx="5361300" cy="522600"/>
          </a:xfrm>
          <a:prstGeom prst="rect">
            <a:avLst/>
          </a:prstGeom>
        </p:spPr>
        <p:txBody>
          <a:bodyPr anchorCtr="0" anchor="t" bIns="91425" lIns="91425" spcFirstLastPara="1" rIns="91425" wrap="square" tIns="91425">
            <a:normAutofit/>
          </a:bodyPr>
          <a:lstStyle/>
          <a:p>
            <a:pPr indent="0" lvl="0" marL="0" rtl="0" algn="ctr">
              <a:spcBef>
                <a:spcPts val="0"/>
              </a:spcBef>
              <a:spcAft>
                <a:spcPts val="0"/>
              </a:spcAft>
              <a:buNone/>
            </a:pPr>
            <a:r>
              <a:rPr lang="en-GB"/>
              <a:t>   </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3" name="Shape 133"/>
        <p:cNvGrpSpPr/>
        <p:nvPr/>
      </p:nvGrpSpPr>
      <p:grpSpPr>
        <a:xfrm>
          <a:off x="0" y="0"/>
          <a:ext cx="0" cy="0"/>
          <a:chOff x="0" y="0"/>
          <a:chExt cx="0" cy="0"/>
        </a:xfrm>
      </p:grpSpPr>
      <p:sp>
        <p:nvSpPr>
          <p:cNvPr id="134" name="Google Shape;134;p14"/>
          <p:cNvSpPr txBox="1"/>
          <p:nvPr>
            <p:ph type="title"/>
          </p:nvPr>
        </p:nvSpPr>
        <p:spPr>
          <a:xfrm>
            <a:off x="819150" y="845600"/>
            <a:ext cx="7505700" cy="954600"/>
          </a:xfrm>
          <a:prstGeom prst="rect">
            <a:avLst/>
          </a:prstGeom>
        </p:spPr>
        <p:txBody>
          <a:bodyPr anchorCtr="0" anchor="t" bIns="91425" lIns="91425" spcFirstLastPara="1" rIns="91425" wrap="square" tIns="91425">
            <a:normAutofit fontScale="90000"/>
          </a:bodyPr>
          <a:lstStyle/>
          <a:p>
            <a:pPr indent="0" lvl="0" marL="0" rtl="0" algn="ctr">
              <a:spcBef>
                <a:spcPts val="0"/>
              </a:spcBef>
              <a:spcAft>
                <a:spcPts val="0"/>
              </a:spcAft>
              <a:buNone/>
            </a:pPr>
            <a:r>
              <a:rPr lang="en-GB"/>
              <a:t>Understand How Insurance Rates Are Determined</a:t>
            </a:r>
            <a:endParaRPr/>
          </a:p>
        </p:txBody>
      </p:sp>
      <p:sp>
        <p:nvSpPr>
          <p:cNvPr id="135" name="Google Shape;135;p14"/>
          <p:cNvSpPr txBox="1"/>
          <p:nvPr>
            <p:ph idx="1" type="body"/>
          </p:nvPr>
        </p:nvSpPr>
        <p:spPr>
          <a:xfrm>
            <a:off x="819150" y="1990725"/>
            <a:ext cx="7505700" cy="2448000"/>
          </a:xfrm>
          <a:prstGeom prst="rect">
            <a:avLst/>
          </a:prstGeom>
        </p:spPr>
        <p:txBody>
          <a:bodyPr anchorCtr="0" anchor="t" bIns="91425" lIns="91425" spcFirstLastPara="1" rIns="91425" wrap="square" tIns="91425">
            <a:normAutofit/>
          </a:bodyPr>
          <a:lstStyle/>
          <a:p>
            <a:pPr indent="0" lvl="0" marL="0" rtl="0" algn="just">
              <a:spcBef>
                <a:spcPts val="0"/>
              </a:spcBef>
              <a:spcAft>
                <a:spcPts val="1200"/>
              </a:spcAft>
              <a:buNone/>
            </a:pPr>
            <a:r>
              <a:rPr lang="en-GB"/>
              <a:t>Your insurance rate will be determined by a number of factors depending on the insurance company. Inquire about the rating factors when speaking with a customer service representative. In many cases, a person’s driving record, insurance history and credit score determine the premium of the policy. For example, some companies will allow a standard rate even if you have a lapse within the last six months, while other will move you to a non-standard, or more expensive rate.</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9" name="Shape 139"/>
        <p:cNvGrpSpPr/>
        <p:nvPr/>
      </p:nvGrpSpPr>
      <p:grpSpPr>
        <a:xfrm>
          <a:off x="0" y="0"/>
          <a:ext cx="0" cy="0"/>
          <a:chOff x="0" y="0"/>
          <a:chExt cx="0" cy="0"/>
        </a:xfrm>
      </p:grpSpPr>
      <p:sp>
        <p:nvSpPr>
          <p:cNvPr id="140" name="Google Shape;140;p15"/>
          <p:cNvSpPr txBox="1"/>
          <p:nvPr>
            <p:ph type="title"/>
          </p:nvPr>
        </p:nvSpPr>
        <p:spPr>
          <a:xfrm>
            <a:off x="819150" y="845600"/>
            <a:ext cx="7505700" cy="954600"/>
          </a:xfrm>
          <a:prstGeom prst="rect">
            <a:avLst/>
          </a:prstGeom>
        </p:spPr>
        <p:txBody>
          <a:bodyPr anchorCtr="0" anchor="t" bIns="91425" lIns="91425" spcFirstLastPara="1" rIns="91425" wrap="square" tIns="91425">
            <a:normAutofit fontScale="90000"/>
          </a:bodyPr>
          <a:lstStyle/>
          <a:p>
            <a:pPr indent="0" lvl="0" marL="0" rtl="0" algn="ctr">
              <a:spcBef>
                <a:spcPts val="0"/>
              </a:spcBef>
              <a:spcAft>
                <a:spcPts val="0"/>
              </a:spcAft>
              <a:buNone/>
            </a:pPr>
            <a:r>
              <a:rPr lang="en-GB"/>
              <a:t>Inquire About Rating Systems Regarding Claim Frequency</a:t>
            </a:r>
            <a:endParaRPr/>
          </a:p>
        </p:txBody>
      </p:sp>
      <p:sp>
        <p:nvSpPr>
          <p:cNvPr id="141" name="Google Shape;141;p15"/>
          <p:cNvSpPr txBox="1"/>
          <p:nvPr>
            <p:ph idx="1" type="body"/>
          </p:nvPr>
        </p:nvSpPr>
        <p:spPr>
          <a:xfrm>
            <a:off x="819150" y="1990725"/>
            <a:ext cx="7505700" cy="2448000"/>
          </a:xfrm>
          <a:prstGeom prst="rect">
            <a:avLst/>
          </a:prstGeom>
        </p:spPr>
        <p:txBody>
          <a:bodyPr anchorCtr="0" anchor="t" bIns="91425" lIns="91425" spcFirstLastPara="1" rIns="91425" wrap="square" tIns="91425">
            <a:normAutofit/>
          </a:bodyPr>
          <a:lstStyle/>
          <a:p>
            <a:pPr indent="0" lvl="0" marL="0" rtl="0" algn="just">
              <a:spcBef>
                <a:spcPts val="0"/>
              </a:spcBef>
              <a:spcAft>
                <a:spcPts val="1200"/>
              </a:spcAft>
              <a:buNone/>
            </a:pPr>
            <a:r>
              <a:rPr lang="en-GB"/>
              <a:t>Some companies will rate a policy based on claims that occurred within three years while others go back five years. If you have been in an accident within the last four years, it may be wise to go with the company that only rates based on three years.</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5" name="Shape 145"/>
        <p:cNvGrpSpPr/>
        <p:nvPr/>
      </p:nvGrpSpPr>
      <p:grpSpPr>
        <a:xfrm>
          <a:off x="0" y="0"/>
          <a:ext cx="0" cy="0"/>
          <a:chOff x="0" y="0"/>
          <a:chExt cx="0" cy="0"/>
        </a:xfrm>
      </p:grpSpPr>
      <p:sp>
        <p:nvSpPr>
          <p:cNvPr id="146" name="Google Shape;146;p16"/>
          <p:cNvSpPr txBox="1"/>
          <p:nvPr>
            <p:ph type="title"/>
          </p:nvPr>
        </p:nvSpPr>
        <p:spPr>
          <a:xfrm>
            <a:off x="819150" y="845600"/>
            <a:ext cx="7505700" cy="954600"/>
          </a:xfrm>
          <a:prstGeom prst="rect">
            <a:avLst/>
          </a:prstGeom>
        </p:spPr>
        <p:txBody>
          <a:bodyPr anchorCtr="0" anchor="t" bIns="91425" lIns="91425" spcFirstLastPara="1" rIns="91425" wrap="square" tIns="91425">
            <a:normAutofit/>
          </a:bodyPr>
          <a:lstStyle/>
          <a:p>
            <a:pPr indent="0" lvl="0" marL="0" rtl="0" algn="ctr">
              <a:spcBef>
                <a:spcPts val="0"/>
              </a:spcBef>
              <a:spcAft>
                <a:spcPts val="0"/>
              </a:spcAft>
              <a:buNone/>
            </a:pPr>
            <a:r>
              <a:rPr lang="en-GB"/>
              <a:t>Understand Rating Factors</a:t>
            </a:r>
            <a:endParaRPr/>
          </a:p>
        </p:txBody>
      </p:sp>
      <p:sp>
        <p:nvSpPr>
          <p:cNvPr id="147" name="Google Shape;147;p16"/>
          <p:cNvSpPr txBox="1"/>
          <p:nvPr>
            <p:ph idx="1" type="body"/>
          </p:nvPr>
        </p:nvSpPr>
        <p:spPr>
          <a:xfrm>
            <a:off x="819150" y="1990725"/>
            <a:ext cx="7505700" cy="2448000"/>
          </a:xfrm>
          <a:prstGeom prst="rect">
            <a:avLst/>
          </a:prstGeom>
        </p:spPr>
        <p:txBody>
          <a:bodyPr anchorCtr="0" anchor="t" bIns="91425" lIns="91425" spcFirstLastPara="1" rIns="91425" wrap="square" tIns="91425">
            <a:normAutofit/>
          </a:bodyPr>
          <a:lstStyle/>
          <a:p>
            <a:pPr indent="0" lvl="0" marL="0" rtl="0" algn="just">
              <a:spcBef>
                <a:spcPts val="0"/>
              </a:spcBef>
              <a:spcAft>
                <a:spcPts val="1200"/>
              </a:spcAft>
              <a:buNone/>
            </a:pPr>
            <a:r>
              <a:rPr lang="en-GB"/>
              <a:t>Factors like your driving record, the geographic territory or where you will drive frequently, your gender and age as well as marital status can affect the insurance policy. Other insurance factors such any cancellations due to non-payment premiums may affect the rate.</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1" name="Shape 151"/>
        <p:cNvGrpSpPr/>
        <p:nvPr/>
      </p:nvGrpSpPr>
      <p:grpSpPr>
        <a:xfrm>
          <a:off x="0" y="0"/>
          <a:ext cx="0" cy="0"/>
          <a:chOff x="0" y="0"/>
          <a:chExt cx="0" cy="0"/>
        </a:xfrm>
      </p:grpSpPr>
      <p:sp>
        <p:nvSpPr>
          <p:cNvPr id="152" name="Google Shape;152;p17"/>
          <p:cNvSpPr txBox="1"/>
          <p:nvPr>
            <p:ph type="title"/>
          </p:nvPr>
        </p:nvSpPr>
        <p:spPr>
          <a:xfrm>
            <a:off x="819150" y="845600"/>
            <a:ext cx="7505700" cy="954600"/>
          </a:xfrm>
          <a:prstGeom prst="rect">
            <a:avLst/>
          </a:prstGeom>
        </p:spPr>
        <p:txBody>
          <a:bodyPr anchorCtr="0" anchor="t" bIns="91425" lIns="91425" spcFirstLastPara="1" rIns="91425" wrap="square" tIns="91425">
            <a:normAutofit/>
          </a:bodyPr>
          <a:lstStyle/>
          <a:p>
            <a:pPr indent="0" lvl="0" marL="0" rtl="0" algn="ctr">
              <a:spcBef>
                <a:spcPts val="0"/>
              </a:spcBef>
              <a:spcAft>
                <a:spcPts val="0"/>
              </a:spcAft>
              <a:buNone/>
            </a:pPr>
            <a:r>
              <a:rPr lang="en-GB"/>
              <a:t>Check For Optional Coverage</a:t>
            </a:r>
            <a:endParaRPr/>
          </a:p>
        </p:txBody>
      </p:sp>
      <p:sp>
        <p:nvSpPr>
          <p:cNvPr id="153" name="Google Shape;153;p17"/>
          <p:cNvSpPr txBox="1"/>
          <p:nvPr>
            <p:ph idx="1" type="body"/>
          </p:nvPr>
        </p:nvSpPr>
        <p:spPr>
          <a:xfrm>
            <a:off x="819150" y="1990725"/>
            <a:ext cx="7505700" cy="2448000"/>
          </a:xfrm>
          <a:prstGeom prst="rect">
            <a:avLst/>
          </a:prstGeom>
        </p:spPr>
        <p:txBody>
          <a:bodyPr anchorCtr="0" anchor="t" bIns="91425" lIns="91425" spcFirstLastPara="1" rIns="91425" wrap="square" tIns="91425">
            <a:normAutofit/>
          </a:bodyPr>
          <a:lstStyle/>
          <a:p>
            <a:pPr indent="0" lvl="0" marL="0" rtl="0" algn="just">
              <a:spcBef>
                <a:spcPts val="0"/>
              </a:spcBef>
              <a:spcAft>
                <a:spcPts val="1200"/>
              </a:spcAft>
              <a:buNone/>
            </a:pPr>
            <a:r>
              <a:rPr lang="en-GB"/>
              <a:t>Apart from the basic liability package, collision package and comprehensive coverage, there is still what we call optional coverage that will include rental reimbursement as well as medical payments coverage. Roadside assistance is also offered by many companies. It is suggested to ask how much these additional coverages will affect the total premium.</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7" name="Shape 157"/>
        <p:cNvGrpSpPr/>
        <p:nvPr/>
      </p:nvGrpSpPr>
      <p:grpSpPr>
        <a:xfrm>
          <a:off x="0" y="0"/>
          <a:ext cx="0" cy="0"/>
          <a:chOff x="0" y="0"/>
          <a:chExt cx="0" cy="0"/>
        </a:xfrm>
      </p:grpSpPr>
      <p:sp>
        <p:nvSpPr>
          <p:cNvPr id="158" name="Google Shape;158;p18"/>
          <p:cNvSpPr txBox="1"/>
          <p:nvPr>
            <p:ph type="title"/>
          </p:nvPr>
        </p:nvSpPr>
        <p:spPr>
          <a:xfrm>
            <a:off x="819150" y="845600"/>
            <a:ext cx="7505700" cy="954600"/>
          </a:xfrm>
          <a:prstGeom prst="rect">
            <a:avLst/>
          </a:prstGeom>
        </p:spPr>
        <p:txBody>
          <a:bodyPr anchorCtr="0" anchor="t" bIns="91425" lIns="91425" spcFirstLastPara="1" rIns="91425" wrap="square" tIns="91425">
            <a:normAutofit/>
          </a:bodyPr>
          <a:lstStyle/>
          <a:p>
            <a:pPr indent="0" lvl="0" marL="0" rtl="0" algn="ctr">
              <a:spcBef>
                <a:spcPts val="0"/>
              </a:spcBef>
              <a:spcAft>
                <a:spcPts val="0"/>
              </a:spcAft>
              <a:buNone/>
            </a:pPr>
            <a:r>
              <a:rPr lang="en-GB"/>
              <a:t>Understand The Impact Of Deductibles</a:t>
            </a:r>
            <a:endParaRPr/>
          </a:p>
        </p:txBody>
      </p:sp>
      <p:sp>
        <p:nvSpPr>
          <p:cNvPr id="159" name="Google Shape;159;p18"/>
          <p:cNvSpPr txBox="1"/>
          <p:nvPr>
            <p:ph idx="1" type="body"/>
          </p:nvPr>
        </p:nvSpPr>
        <p:spPr>
          <a:xfrm>
            <a:off x="819150" y="1990725"/>
            <a:ext cx="7505700" cy="2448000"/>
          </a:xfrm>
          <a:prstGeom prst="rect">
            <a:avLst/>
          </a:prstGeom>
        </p:spPr>
        <p:txBody>
          <a:bodyPr anchorCtr="0" anchor="t" bIns="91425" lIns="91425" spcFirstLastPara="1" rIns="91425" wrap="square" tIns="91425">
            <a:normAutofit/>
          </a:bodyPr>
          <a:lstStyle/>
          <a:p>
            <a:pPr indent="0" lvl="0" marL="0" rtl="0" algn="just">
              <a:spcBef>
                <a:spcPts val="0"/>
              </a:spcBef>
              <a:spcAft>
                <a:spcPts val="1200"/>
              </a:spcAft>
              <a:buNone/>
            </a:pPr>
            <a:r>
              <a:rPr lang="en-GB"/>
              <a:t>The amount of comprehensive and collision deductibles have a major impact on policies. If you owe on a vehicle, it is likely that you are required to have full coverage and you may not be able to afford it, you can request higher deductibles. If you are truly concerned about paying deductibles in the event of an accident, you may want lower deductibles. Of course, lower deductibles will raise the premium.</a:t>
            </a:r>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3" name="Shape 163"/>
        <p:cNvGrpSpPr/>
        <p:nvPr/>
      </p:nvGrpSpPr>
      <p:grpSpPr>
        <a:xfrm>
          <a:off x="0" y="0"/>
          <a:ext cx="0" cy="0"/>
          <a:chOff x="0" y="0"/>
          <a:chExt cx="0" cy="0"/>
        </a:xfrm>
      </p:grpSpPr>
      <p:sp>
        <p:nvSpPr>
          <p:cNvPr id="164" name="Google Shape;164;p19"/>
          <p:cNvSpPr txBox="1"/>
          <p:nvPr>
            <p:ph type="title"/>
          </p:nvPr>
        </p:nvSpPr>
        <p:spPr>
          <a:xfrm>
            <a:off x="819150" y="845600"/>
            <a:ext cx="7505700" cy="954600"/>
          </a:xfrm>
          <a:prstGeom prst="rect">
            <a:avLst/>
          </a:prstGeom>
        </p:spPr>
        <p:txBody>
          <a:bodyPr anchorCtr="0" anchor="t" bIns="91425" lIns="91425" spcFirstLastPara="1" rIns="91425" wrap="square" tIns="91425">
            <a:normAutofit/>
          </a:bodyPr>
          <a:lstStyle/>
          <a:p>
            <a:pPr indent="0" lvl="0" marL="0" rtl="0" algn="ctr">
              <a:spcBef>
                <a:spcPts val="0"/>
              </a:spcBef>
              <a:spcAft>
                <a:spcPts val="0"/>
              </a:spcAft>
              <a:buNone/>
            </a:pPr>
            <a:r>
              <a:rPr lang="en-GB"/>
              <a:t>Read The Terms And Conditions</a:t>
            </a:r>
            <a:endParaRPr/>
          </a:p>
        </p:txBody>
      </p:sp>
      <p:sp>
        <p:nvSpPr>
          <p:cNvPr id="165" name="Google Shape;165;p19"/>
          <p:cNvSpPr txBox="1"/>
          <p:nvPr>
            <p:ph idx="1" type="body"/>
          </p:nvPr>
        </p:nvSpPr>
        <p:spPr>
          <a:xfrm>
            <a:off x="819150" y="1990725"/>
            <a:ext cx="7505700" cy="2448000"/>
          </a:xfrm>
          <a:prstGeom prst="rect">
            <a:avLst/>
          </a:prstGeom>
        </p:spPr>
        <p:txBody>
          <a:bodyPr anchorCtr="0" anchor="t" bIns="91425" lIns="91425" spcFirstLastPara="1" rIns="91425" wrap="square" tIns="91425">
            <a:normAutofit/>
          </a:bodyPr>
          <a:lstStyle/>
          <a:p>
            <a:pPr indent="0" lvl="0" marL="0" rtl="0" algn="just">
              <a:spcBef>
                <a:spcPts val="0"/>
              </a:spcBef>
              <a:spcAft>
                <a:spcPts val="1200"/>
              </a:spcAft>
              <a:buNone/>
            </a:pPr>
            <a:r>
              <a:rPr lang="en-GB"/>
              <a:t>Prior to signing any agreement, it is crucial to understand what you are signing. Read the terms of the policy and ask the agency any questions about documents you are required to sign. Perhaps you may not understand that you are signing a document stating that you rejected uninsured motorist coverage. You may assume you received this coverage.</a:t>
            </a:r>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9" name="Shape 169"/>
        <p:cNvGrpSpPr/>
        <p:nvPr/>
      </p:nvGrpSpPr>
      <p:grpSpPr>
        <a:xfrm>
          <a:off x="0" y="0"/>
          <a:ext cx="0" cy="0"/>
          <a:chOff x="0" y="0"/>
          <a:chExt cx="0" cy="0"/>
        </a:xfrm>
      </p:grpSpPr>
      <p:sp>
        <p:nvSpPr>
          <p:cNvPr id="170" name="Google Shape;170;p20"/>
          <p:cNvSpPr txBox="1"/>
          <p:nvPr>
            <p:ph type="title"/>
          </p:nvPr>
        </p:nvSpPr>
        <p:spPr>
          <a:xfrm>
            <a:off x="819150" y="845600"/>
            <a:ext cx="7505700" cy="9546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b="1" lang="en-GB" sz="3300"/>
              <a:t>Thankyou</a:t>
            </a:r>
            <a:endParaRPr b="1" sz="3300"/>
          </a:p>
        </p:txBody>
      </p:sp>
      <p:sp>
        <p:nvSpPr>
          <p:cNvPr id="171" name="Google Shape;171;p20"/>
          <p:cNvSpPr txBox="1"/>
          <p:nvPr>
            <p:ph idx="1" type="body"/>
          </p:nvPr>
        </p:nvSpPr>
        <p:spPr>
          <a:xfrm>
            <a:off x="819150" y="1990725"/>
            <a:ext cx="7505700" cy="2448000"/>
          </a:xfrm>
          <a:prstGeom prst="rect">
            <a:avLst/>
          </a:prstGeom>
        </p:spPr>
        <p:txBody>
          <a:bodyPr anchorCtr="0" anchor="t" bIns="91425" lIns="91425" spcFirstLastPara="1" rIns="91425" wrap="square" tIns="91425">
            <a:normAutofit/>
          </a:bodyPr>
          <a:lstStyle/>
          <a:p>
            <a:pPr indent="0" lvl="0" marL="0" rtl="0" algn="l">
              <a:spcBef>
                <a:spcPts val="0"/>
              </a:spcBef>
              <a:spcAft>
                <a:spcPts val="1200"/>
              </a:spcAft>
              <a:buNone/>
            </a:pPr>
            <a:r>
              <a:rPr b="1" lang="en-GB" sz="2500">
                <a:solidFill>
                  <a:srgbClr val="FF9900"/>
                </a:solidFill>
              </a:rPr>
              <a:t>Website:</a:t>
            </a:r>
            <a:r>
              <a:rPr b="1" lang="en-GB" sz="2500"/>
              <a:t> </a:t>
            </a:r>
            <a:r>
              <a:rPr b="1" lang="en-GB" sz="2500">
                <a:solidFill>
                  <a:schemeClr val="hlink"/>
                </a:solidFill>
                <a:uFill>
                  <a:noFill/>
                </a:uFill>
                <a:hlinkClick r:id="rId3"/>
              </a:rPr>
              <a:t>https://www.gmib.ie/best-car-insurance</a:t>
            </a:r>
            <a:endParaRPr b="1" sz="2500"/>
          </a:p>
        </p:txBody>
      </p:sp>
    </p:spTree>
  </p:cSld>
  <p:clrMapOvr>
    <a:masterClrMapping/>
  </p:clrMapOvr>
</p:sld>
</file>

<file path=ppt/theme/theme1.xml><?xml version="1.0" encoding="utf-8"?>
<a:theme xmlns:a="http://schemas.openxmlformats.org/drawingml/2006/main" xmlns:r="http://schemas.openxmlformats.org/officeDocument/2006/relationships" name="Shift">
  <a:themeElements>
    <a:clrScheme name="Shift">
      <a:dk1>
        <a:srgbClr val="FFFFFF"/>
      </a:dk1>
      <a:lt1>
        <a:srgbClr val="AF7B51"/>
      </a:lt1>
      <a:dk2>
        <a:srgbClr val="233A44"/>
      </a:dk2>
      <a:lt2>
        <a:srgbClr val="D9D9D9"/>
      </a:lt2>
      <a:accent1>
        <a:srgbClr val="00796B"/>
      </a:accent1>
      <a:accent2>
        <a:srgbClr val="D9563F"/>
      </a:accent2>
      <a:accent3>
        <a:srgbClr val="C4A15A"/>
      </a:accent3>
      <a:accent4>
        <a:srgbClr val="14F597"/>
      </a:accent4>
      <a:accent5>
        <a:srgbClr val="3D4594"/>
      </a:accent5>
      <a:accent6>
        <a:srgbClr val="163EF5"/>
      </a:accent6>
      <a:hlink>
        <a:srgbClr val="3D4594"/>
      </a:hlink>
      <a:folHlink>
        <a:srgbClr val="3D4594"/>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