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
      <p:font typeface="Montserrat"/>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22" Type="http://schemas.openxmlformats.org/officeDocument/2006/relationships/font" Target="fonts/Montserrat-regular.fntdata"/><Relationship Id="rId21" Type="http://schemas.openxmlformats.org/officeDocument/2006/relationships/font" Target="fonts/Lato-boldItalic.fntdata"/><Relationship Id="rId24" Type="http://schemas.openxmlformats.org/officeDocument/2006/relationships/font" Target="fonts/Montserrat-italic.fntdata"/><Relationship Id="rId23" Type="http://schemas.openxmlformats.org/officeDocument/2006/relationships/font" Target="fonts/Montserra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Montserra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19" Type="http://schemas.openxmlformats.org/officeDocument/2006/relationships/font" Target="fonts/Lato-bold.fntdata"/><Relationship Id="rId18" Type="http://schemas.openxmlformats.org/officeDocument/2006/relationships/font" Target="fonts/La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2e97bcb305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2e97bcb305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2e97bcb305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2e97bcb305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2e97bcb305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2e97bcb305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2e97bcb305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2e97bcb305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2e97bcb305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2e97bcb305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2e97bcb305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2e97bcb305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2e97bcb305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2e97bcb305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sussexbusinessschool.com/management-courses/cmi-level-8-strategic-direction-and-leadership/"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111950" y="1422525"/>
            <a:ext cx="6331500" cy="1542000"/>
          </a:xfrm>
          <a:prstGeom prst="rect">
            <a:avLst/>
          </a:prstGeom>
        </p:spPr>
        <p:txBody>
          <a:bodyPr anchorCtr="0" anchor="t" bIns="91425" lIns="91425" spcFirstLastPara="1" rIns="91425" wrap="square" tIns="91425">
            <a:normAutofit/>
          </a:bodyPr>
          <a:lstStyle/>
          <a:p>
            <a:pPr indent="0" lvl="0" marL="0" rtl="0" algn="l">
              <a:lnSpc>
                <a:spcPct val="125000"/>
              </a:lnSpc>
              <a:spcBef>
                <a:spcPts val="0"/>
              </a:spcBef>
              <a:spcAft>
                <a:spcPts val="0"/>
              </a:spcAft>
              <a:buNone/>
            </a:pPr>
            <a:r>
              <a:rPr lang="en" sz="3000">
                <a:solidFill>
                  <a:schemeClr val="dk2"/>
                </a:solidFill>
                <a:latin typeface="Arial"/>
                <a:ea typeface="Arial"/>
                <a:cs typeface="Arial"/>
                <a:sym typeface="Arial"/>
              </a:rPr>
              <a:t>Career Benefits Of CMI Management Qualification</a:t>
            </a:r>
            <a:endParaRPr sz="5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Better Understand Your Role As A Manager</a:t>
            </a:r>
            <a:endParaRPr/>
          </a:p>
        </p:txBody>
      </p:sp>
      <p:sp>
        <p:nvSpPr>
          <p:cNvPr id="78" name="Google Shape;78;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350">
                <a:solidFill>
                  <a:srgbClr val="585859"/>
                </a:solidFill>
                <a:latin typeface="Montserrat"/>
                <a:ea typeface="Montserrat"/>
                <a:cs typeface="Montserrat"/>
                <a:sym typeface="Montserrat"/>
              </a:rPr>
              <a:t>Whether you are an aspiring, first-time or experienced manager, it can sometimes be difficult to gauge exactly where you sit and what your role is within the wider organisation. A management course can help you understand exactly what the role of the manager is, how you fit into an organisation and help you develop management techniques to continuously deliver results. </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Improve Decision-Making Skills</a:t>
            </a:r>
            <a:endParaRPr/>
          </a:p>
        </p:txBody>
      </p:sp>
      <p:sp>
        <p:nvSpPr>
          <p:cNvPr id="84" name="Google Shape;84;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350">
                <a:solidFill>
                  <a:srgbClr val="585859"/>
                </a:solidFill>
                <a:latin typeface="Montserrat"/>
                <a:ea typeface="Montserrat"/>
                <a:cs typeface="Montserrat"/>
                <a:sym typeface="Montserrat"/>
              </a:rPr>
              <a:t>Managers have to make decisions in their day-to-day role. These decisions are sometimes simple but are occasionally  more challenging, particularly around areas such as staffing and employee retention. The decisions you make as a manager will often have wide-reaching consequences that impact the daily roles of your team so you need to be confident and capable when it comes to making them. </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Improve Productivity And Performance</a:t>
            </a:r>
            <a:endParaRPr/>
          </a:p>
        </p:txBody>
      </p:sp>
      <p:sp>
        <p:nvSpPr>
          <p:cNvPr id="90" name="Google Shape;90;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450">
                <a:solidFill>
                  <a:srgbClr val="585859"/>
                </a:solidFill>
                <a:latin typeface="Montserrat"/>
                <a:ea typeface="Montserrat"/>
                <a:cs typeface="Montserrat"/>
                <a:sym typeface="Montserrat"/>
              </a:rPr>
              <a:t>The ability to lead individuals and teams to success is arguably the most important skill for a manager. Managers are not only responsible for their own performance, but also for the performance of their whole team,ensuring everyone is productive and on track is key to the role. </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Get Impartial Feedback On Your Abilities</a:t>
            </a:r>
            <a:endParaRPr/>
          </a:p>
        </p:txBody>
      </p:sp>
      <p:sp>
        <p:nvSpPr>
          <p:cNvPr id="96" name="Google Shape;96;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350">
                <a:solidFill>
                  <a:srgbClr val="585859"/>
                </a:solidFill>
                <a:latin typeface="Montserrat"/>
                <a:ea typeface="Montserrat"/>
                <a:cs typeface="Montserrat"/>
                <a:sym typeface="Montserrat"/>
              </a:rPr>
              <a:t>As a manager, it’s critical that you get honest and impartial feedback on your abilities and performance so that you can improve where needed to deliver the best results for yourself, your team and your business. A management course is a great way to get this feedback as you will be assessed by an impartial individual who will be able to benchmark your abilities against those of other managers. </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Improve Career Prospects And Salary </a:t>
            </a:r>
            <a:endParaRPr/>
          </a:p>
        </p:txBody>
      </p:sp>
      <p:sp>
        <p:nvSpPr>
          <p:cNvPr id="102" name="Google Shape;102;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450">
                <a:solidFill>
                  <a:srgbClr val="585859"/>
                </a:solidFill>
                <a:latin typeface="Montserrat"/>
                <a:ea typeface="Montserrat"/>
                <a:cs typeface="Montserrat"/>
                <a:sym typeface="Montserrat"/>
              </a:rPr>
              <a:t>As we said at the start, there isn’t always a requirement for managers to have a management qualification, however, when looking to progress or move roles it can be a significant advantage.</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Boost Team Morale And Confidence</a:t>
            </a:r>
            <a:endParaRPr/>
          </a:p>
        </p:txBody>
      </p:sp>
      <p:sp>
        <p:nvSpPr>
          <p:cNvPr id="108" name="Google Shape;108;p19"/>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450">
                <a:solidFill>
                  <a:srgbClr val="585859"/>
                </a:solidFill>
                <a:latin typeface="Montserrat"/>
                <a:ea typeface="Montserrat"/>
                <a:cs typeface="Montserrat"/>
                <a:sym typeface="Montserrat"/>
              </a:rPr>
              <a:t>A management course demonstrates that you are invested in developing as a manager which can give team members confidence in your abilities. An investment in skills development can also help to boost team morale as it opens up doors for their own development in the future. </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Thank You</a:t>
            </a:r>
            <a:endParaRPr/>
          </a:p>
        </p:txBody>
      </p:sp>
      <p:sp>
        <p:nvSpPr>
          <p:cNvPr id="114" name="Google Shape;114;p20"/>
          <p:cNvSpPr txBox="1"/>
          <p:nvPr>
            <p:ph idx="1" type="body"/>
          </p:nvPr>
        </p:nvSpPr>
        <p:spPr>
          <a:xfrm>
            <a:off x="2143125" y="2182100"/>
            <a:ext cx="6588600" cy="2416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2400"/>
              <a:t>Website: </a:t>
            </a:r>
            <a:r>
              <a:rPr lang="en" sz="1600" u="sng">
                <a:solidFill>
                  <a:schemeClr val="hlink"/>
                </a:solidFill>
                <a:latin typeface="Calibri"/>
                <a:ea typeface="Calibri"/>
                <a:cs typeface="Calibri"/>
                <a:sym typeface="Calibri"/>
                <a:hlinkClick r:id="rId3"/>
              </a:rPr>
              <a:t>https://sussexbusinessschool.com/management-courses/cmi-level-8-strategic-direction-and-leadership/</a:t>
            </a:r>
            <a:endParaRPr sz="2200"/>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