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Lst>
  <p:sldSz cy="5143500" cx="9144000"/>
  <p:notesSz cx="6858000" cy="9144000"/>
  <p:embeddedFontLst>
    <p:embeddedFont>
      <p:font typeface="Raleway"/>
      <p:regular r:id="rId12"/>
      <p:bold r:id="rId13"/>
      <p:italic r:id="rId14"/>
      <p:boldItalic r:id="rId15"/>
    </p:embeddedFont>
    <p:embeddedFont>
      <p:font typeface="Lato"/>
      <p:regular r:id="rId16"/>
      <p:bold r:id="rId17"/>
      <p:italic r:id="rId18"/>
      <p:boldItalic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Raleway-bold.fntdata"/><Relationship Id="rId12" Type="http://schemas.openxmlformats.org/officeDocument/2006/relationships/font" Target="fonts/Raleway-regular.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Raleway-boldItalic.fntdata"/><Relationship Id="rId14" Type="http://schemas.openxmlformats.org/officeDocument/2006/relationships/font" Target="fonts/Raleway-italic.fntdata"/><Relationship Id="rId17" Type="http://schemas.openxmlformats.org/officeDocument/2006/relationships/font" Target="fonts/Lato-bold.fntdata"/><Relationship Id="rId16" Type="http://schemas.openxmlformats.org/officeDocument/2006/relationships/font" Target="fonts/Lato-regular.fntdata"/><Relationship Id="rId5" Type="http://schemas.openxmlformats.org/officeDocument/2006/relationships/notesMaster" Target="notesMasters/notesMaster1.xml"/><Relationship Id="rId19" Type="http://schemas.openxmlformats.org/officeDocument/2006/relationships/font" Target="fonts/Lato-boldItalic.fntdata"/><Relationship Id="rId6" Type="http://schemas.openxmlformats.org/officeDocument/2006/relationships/slide" Target="slides/slide1.xml"/><Relationship Id="rId18" Type="http://schemas.openxmlformats.org/officeDocument/2006/relationships/font" Target="fonts/Lato-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127c39d3743_0_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127c39d3743_0_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127c39d3743_0_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127c39d3743_0_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127c39d3743_0_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127c39d3743_0_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127c39d3743_0_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127c39d3743_0_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127c39d3743_0_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127c39d3743_0_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9" name="Shape 9"/>
        <p:cNvGrpSpPr/>
        <p:nvPr/>
      </p:nvGrpSpPr>
      <p:grpSpPr>
        <a:xfrm>
          <a:off x="0" y="0"/>
          <a:ext cx="0" cy="0"/>
          <a:chOff x="0" y="0"/>
          <a:chExt cx="0" cy="0"/>
        </a:xfrm>
      </p:grpSpPr>
      <p:cxnSp>
        <p:nvCxnSpPr>
          <p:cNvPr id="10" name="Google Shape;10;p2"/>
          <p:cNvCxnSpPr/>
          <p:nvPr/>
        </p:nvCxnSpPr>
        <p:spPr>
          <a:xfrm>
            <a:off x="2477724" y="415650"/>
            <a:ext cx="6244200" cy="0"/>
          </a:xfrm>
          <a:prstGeom prst="straightConnector1">
            <a:avLst/>
          </a:prstGeom>
          <a:noFill/>
          <a:ln cap="flat" cmpd="sng" w="38100">
            <a:solidFill>
              <a:schemeClr val="lt1"/>
            </a:solidFill>
            <a:prstDash val="solid"/>
            <a:round/>
            <a:headEnd len="sm" w="sm" type="none"/>
            <a:tailEnd len="sm" w="sm" type="none"/>
          </a:ln>
        </p:spPr>
      </p:cxnSp>
      <p:cxnSp>
        <p:nvCxnSpPr>
          <p:cNvPr id="11" name="Google Shape;11;p2"/>
          <p:cNvCxnSpPr/>
          <p:nvPr/>
        </p:nvCxnSpPr>
        <p:spPr>
          <a:xfrm>
            <a:off x="2477724" y="4740000"/>
            <a:ext cx="6244200" cy="0"/>
          </a:xfrm>
          <a:prstGeom prst="straightConnector1">
            <a:avLst/>
          </a:prstGeom>
          <a:noFill/>
          <a:ln cap="flat" cmpd="sng" w="19050">
            <a:solidFill>
              <a:schemeClr val="lt1"/>
            </a:solidFill>
            <a:prstDash val="solid"/>
            <a:round/>
            <a:headEnd len="sm" w="sm" type="none"/>
            <a:tailEnd len="sm" w="sm" type="none"/>
          </a:ln>
        </p:spPr>
      </p:cxnSp>
      <p:cxnSp>
        <p:nvCxnSpPr>
          <p:cNvPr id="12" name="Google Shape;12;p2"/>
          <p:cNvCxnSpPr/>
          <p:nvPr/>
        </p:nvCxnSpPr>
        <p:spPr>
          <a:xfrm>
            <a:off x="425198" y="415650"/>
            <a:ext cx="183300" cy="0"/>
          </a:xfrm>
          <a:prstGeom prst="straightConnector1">
            <a:avLst/>
          </a:prstGeom>
          <a:noFill/>
          <a:ln cap="flat" cmpd="sng" w="19050">
            <a:solidFill>
              <a:schemeClr val="lt1"/>
            </a:solidFill>
            <a:prstDash val="solid"/>
            <a:round/>
            <a:headEnd len="sm" w="sm" type="none"/>
            <a:tailEnd len="sm" w="sm" type="none"/>
          </a:ln>
        </p:spPr>
      </p:cxnSp>
      <p:sp>
        <p:nvSpPr>
          <p:cNvPr id="13" name="Google Shape;13;p2"/>
          <p:cNvSpPr txBox="1"/>
          <p:nvPr>
            <p:ph type="ctrTitle"/>
          </p:nvPr>
        </p:nvSpPr>
        <p:spPr>
          <a:xfrm>
            <a:off x="2371725" y="630225"/>
            <a:ext cx="6331500" cy="1542000"/>
          </a:xfrm>
          <a:prstGeom prst="rect">
            <a:avLst/>
          </a:prstGeom>
        </p:spPr>
        <p:txBody>
          <a:bodyPr anchorCtr="0" anchor="t" bIns="91425" lIns="91425" spcFirstLastPara="1" rIns="91425" wrap="square" tIns="91425">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14" name="Google Shape;14;p2"/>
          <p:cNvSpPr txBox="1"/>
          <p:nvPr>
            <p:ph idx="1" type="subTitle"/>
          </p:nvPr>
        </p:nvSpPr>
        <p:spPr>
          <a:xfrm>
            <a:off x="2390267" y="3238450"/>
            <a:ext cx="6331500" cy="1241700"/>
          </a:xfrm>
          <a:prstGeom prst="rect">
            <a:avLst/>
          </a:prstGeom>
        </p:spPr>
        <p:txBody>
          <a:bodyPr anchorCtr="0" anchor="b" bIns="91425" lIns="91425" spcFirstLastPara="1" rIns="91425" wrap="square" tIns="91425">
            <a:normAutofit/>
          </a:bodyPr>
          <a:lstStyle>
            <a:lvl1pPr lvl="0">
              <a:lnSpc>
                <a:spcPct val="100000"/>
              </a:lnSpc>
              <a:spcBef>
                <a:spcPts val="0"/>
              </a:spcBef>
              <a:spcAft>
                <a:spcPts val="0"/>
              </a:spcAft>
              <a:buClr>
                <a:schemeClr val="lt1"/>
              </a:buClr>
              <a:buSzPts val="1800"/>
              <a:buNone/>
              <a:defRPr>
                <a:solidFill>
                  <a:schemeClr val="lt1"/>
                </a:solidFill>
              </a:defRPr>
            </a:lvl1pPr>
            <a:lvl2pPr lvl="1">
              <a:lnSpc>
                <a:spcPct val="100000"/>
              </a:lnSpc>
              <a:spcBef>
                <a:spcPts val="0"/>
              </a:spcBef>
              <a:spcAft>
                <a:spcPts val="0"/>
              </a:spcAft>
              <a:buClr>
                <a:schemeClr val="lt1"/>
              </a:buClr>
              <a:buSzPts val="1800"/>
              <a:buNone/>
              <a:defRPr sz="1800">
                <a:solidFill>
                  <a:schemeClr val="lt1"/>
                </a:solidFill>
              </a:defRPr>
            </a:lvl2pPr>
            <a:lvl3pPr lvl="2">
              <a:lnSpc>
                <a:spcPct val="100000"/>
              </a:lnSpc>
              <a:spcBef>
                <a:spcPts val="0"/>
              </a:spcBef>
              <a:spcAft>
                <a:spcPts val="0"/>
              </a:spcAft>
              <a:buClr>
                <a:schemeClr val="lt1"/>
              </a:buClr>
              <a:buSzPts val="1800"/>
              <a:buNone/>
              <a:defRPr sz="1800">
                <a:solidFill>
                  <a:schemeClr val="lt1"/>
                </a:solidFill>
              </a:defRPr>
            </a:lvl3pPr>
            <a:lvl4pPr lvl="3">
              <a:lnSpc>
                <a:spcPct val="100000"/>
              </a:lnSpc>
              <a:spcBef>
                <a:spcPts val="0"/>
              </a:spcBef>
              <a:spcAft>
                <a:spcPts val="0"/>
              </a:spcAft>
              <a:buClr>
                <a:schemeClr val="lt1"/>
              </a:buClr>
              <a:buSzPts val="1800"/>
              <a:buNone/>
              <a:defRPr sz="1800">
                <a:solidFill>
                  <a:schemeClr val="lt1"/>
                </a:solidFill>
              </a:defRPr>
            </a:lvl4pPr>
            <a:lvl5pPr lvl="4">
              <a:lnSpc>
                <a:spcPct val="100000"/>
              </a:lnSpc>
              <a:spcBef>
                <a:spcPts val="0"/>
              </a:spcBef>
              <a:spcAft>
                <a:spcPts val="0"/>
              </a:spcAft>
              <a:buClr>
                <a:schemeClr val="lt1"/>
              </a:buClr>
              <a:buSzPts val="1800"/>
              <a:buNone/>
              <a:defRPr sz="1800">
                <a:solidFill>
                  <a:schemeClr val="lt1"/>
                </a:solidFill>
              </a:defRPr>
            </a:lvl5pPr>
            <a:lvl6pPr lvl="5">
              <a:lnSpc>
                <a:spcPct val="100000"/>
              </a:lnSpc>
              <a:spcBef>
                <a:spcPts val="0"/>
              </a:spcBef>
              <a:spcAft>
                <a:spcPts val="0"/>
              </a:spcAft>
              <a:buClr>
                <a:schemeClr val="lt1"/>
              </a:buClr>
              <a:buSzPts val="1800"/>
              <a:buNone/>
              <a:defRPr sz="1800">
                <a:solidFill>
                  <a:schemeClr val="lt1"/>
                </a:solidFill>
              </a:defRPr>
            </a:lvl6pPr>
            <a:lvl7pPr lvl="6">
              <a:lnSpc>
                <a:spcPct val="100000"/>
              </a:lnSpc>
              <a:spcBef>
                <a:spcPts val="0"/>
              </a:spcBef>
              <a:spcAft>
                <a:spcPts val="0"/>
              </a:spcAft>
              <a:buClr>
                <a:schemeClr val="lt1"/>
              </a:buClr>
              <a:buSzPts val="1800"/>
              <a:buNone/>
              <a:defRPr sz="1800">
                <a:solidFill>
                  <a:schemeClr val="lt1"/>
                </a:solidFill>
              </a:defRPr>
            </a:lvl7pPr>
            <a:lvl8pPr lvl="7">
              <a:lnSpc>
                <a:spcPct val="100000"/>
              </a:lnSpc>
              <a:spcBef>
                <a:spcPts val="0"/>
              </a:spcBef>
              <a:spcAft>
                <a:spcPts val="0"/>
              </a:spcAft>
              <a:buClr>
                <a:schemeClr val="lt1"/>
              </a:buClr>
              <a:buSzPts val="1800"/>
              <a:buNone/>
              <a:defRPr sz="1800">
                <a:solidFill>
                  <a:schemeClr val="lt1"/>
                </a:solidFill>
              </a:defRPr>
            </a:lvl8pPr>
            <a:lvl9pPr lvl="8">
              <a:lnSpc>
                <a:spcPct val="100000"/>
              </a:lnSpc>
              <a:spcBef>
                <a:spcPts val="0"/>
              </a:spcBef>
              <a:spcAft>
                <a:spcPts val="0"/>
              </a:spcAft>
              <a:buClr>
                <a:schemeClr val="lt1"/>
              </a:buClr>
              <a:buSzPts val="1800"/>
              <a:buNone/>
              <a:defRPr sz="1800">
                <a:solidFill>
                  <a:schemeClr val="lt1"/>
                </a:solidFill>
              </a:defRPr>
            </a:lvl9pPr>
          </a:lstStyle>
          <a:p/>
        </p:txBody>
      </p:sp>
      <p:sp>
        <p:nvSpPr>
          <p:cNvPr id="15" name="Google Shape;15;p2"/>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60" name="Shape 60"/>
        <p:cNvGrpSpPr/>
        <p:nvPr/>
      </p:nvGrpSpPr>
      <p:grpSpPr>
        <a:xfrm>
          <a:off x="0" y="0"/>
          <a:ext cx="0" cy="0"/>
          <a:chOff x="0" y="0"/>
          <a:chExt cx="0" cy="0"/>
        </a:xfrm>
      </p:grpSpPr>
      <p:cxnSp>
        <p:nvCxnSpPr>
          <p:cNvPr id="61" name="Google Shape;61;p11"/>
          <p:cNvCxnSpPr/>
          <p:nvPr/>
        </p:nvCxnSpPr>
        <p:spPr>
          <a:xfrm>
            <a:off x="425200" y="4740000"/>
            <a:ext cx="8296800" cy="0"/>
          </a:xfrm>
          <a:prstGeom prst="straightConnector1">
            <a:avLst/>
          </a:prstGeom>
          <a:noFill/>
          <a:ln cap="flat" cmpd="sng" w="19050">
            <a:solidFill>
              <a:schemeClr val="dk2"/>
            </a:solidFill>
            <a:prstDash val="solid"/>
            <a:round/>
            <a:headEnd len="sm" w="sm" type="none"/>
            <a:tailEnd len="sm" w="sm" type="none"/>
          </a:ln>
        </p:spPr>
      </p:cxnSp>
      <p:cxnSp>
        <p:nvCxnSpPr>
          <p:cNvPr id="62" name="Google Shape;62;p11"/>
          <p:cNvCxnSpPr/>
          <p:nvPr/>
        </p:nvCxnSpPr>
        <p:spPr>
          <a:xfrm>
            <a:off x="425200" y="415650"/>
            <a:ext cx="8296800" cy="0"/>
          </a:xfrm>
          <a:prstGeom prst="straightConnector1">
            <a:avLst/>
          </a:prstGeom>
          <a:noFill/>
          <a:ln cap="flat" cmpd="sng" w="38100">
            <a:solidFill>
              <a:schemeClr val="dk2"/>
            </a:solidFill>
            <a:prstDash val="solid"/>
            <a:round/>
            <a:headEnd len="sm" w="sm" type="none"/>
            <a:tailEnd len="sm" w="sm" type="none"/>
          </a:ln>
        </p:spPr>
      </p:cxnSp>
      <p:sp>
        <p:nvSpPr>
          <p:cNvPr id="63" name="Google Shape;63;p11"/>
          <p:cNvSpPr txBox="1"/>
          <p:nvPr>
            <p:ph hasCustomPrompt="1" type="title"/>
          </p:nvPr>
        </p:nvSpPr>
        <p:spPr>
          <a:xfrm>
            <a:off x="853950" y="1304850"/>
            <a:ext cx="7436100" cy="15384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1pPr>
            <a:lvl2pPr lvl="1"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2pPr>
            <a:lvl3pPr lvl="2"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3pPr>
            <a:lvl4pPr lvl="3"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4pPr>
            <a:lvl5pPr lvl="4"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5pPr>
            <a:lvl6pPr lvl="5"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6pPr>
            <a:lvl7pPr lvl="6"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7pPr>
            <a:lvl8pPr lvl="7"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8pPr>
            <a:lvl9pPr lvl="8"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9pPr>
          </a:lstStyle>
          <a:p>
            <a:r>
              <a:t>xx%</a:t>
            </a:r>
          </a:p>
        </p:txBody>
      </p:sp>
      <p:sp>
        <p:nvSpPr>
          <p:cNvPr id="64" name="Google Shape;64;p11"/>
          <p:cNvSpPr txBox="1"/>
          <p:nvPr>
            <p:ph idx="1" type="body"/>
          </p:nvPr>
        </p:nvSpPr>
        <p:spPr>
          <a:xfrm>
            <a:off x="853950" y="2919450"/>
            <a:ext cx="7436100" cy="10716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65" name="Google Shape;65;p11"/>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6" name="Shape 66"/>
        <p:cNvGrpSpPr/>
        <p:nvPr/>
      </p:nvGrpSpPr>
      <p:grpSpPr>
        <a:xfrm>
          <a:off x="0" y="0"/>
          <a:ext cx="0" cy="0"/>
          <a:chOff x="0" y="0"/>
          <a:chExt cx="0" cy="0"/>
        </a:xfrm>
      </p:grpSpPr>
      <p:sp>
        <p:nvSpPr>
          <p:cNvPr id="67" name="Google Shape;67;p12"/>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6" name="Shape 16"/>
        <p:cNvGrpSpPr/>
        <p:nvPr/>
      </p:nvGrpSpPr>
      <p:grpSpPr>
        <a:xfrm>
          <a:off x="0" y="0"/>
          <a:ext cx="0" cy="0"/>
          <a:chOff x="0" y="0"/>
          <a:chExt cx="0" cy="0"/>
        </a:xfrm>
      </p:grpSpPr>
      <p:cxnSp>
        <p:nvCxnSpPr>
          <p:cNvPr id="17" name="Google Shape;17;p3"/>
          <p:cNvCxnSpPr/>
          <p:nvPr/>
        </p:nvCxnSpPr>
        <p:spPr>
          <a:xfrm>
            <a:off x="425200" y="415650"/>
            <a:ext cx="8296800" cy="0"/>
          </a:xfrm>
          <a:prstGeom prst="straightConnector1">
            <a:avLst/>
          </a:prstGeom>
          <a:noFill/>
          <a:ln cap="flat" cmpd="sng" w="38100">
            <a:solidFill>
              <a:schemeClr val="lt1"/>
            </a:solidFill>
            <a:prstDash val="solid"/>
            <a:round/>
            <a:headEnd len="sm" w="sm" type="none"/>
            <a:tailEnd len="sm" w="sm" type="none"/>
          </a:ln>
        </p:spPr>
      </p:cxnSp>
      <p:cxnSp>
        <p:nvCxnSpPr>
          <p:cNvPr id="18" name="Google Shape;18;p3"/>
          <p:cNvCxnSpPr/>
          <p:nvPr/>
        </p:nvCxnSpPr>
        <p:spPr>
          <a:xfrm>
            <a:off x="425200" y="4740000"/>
            <a:ext cx="8296800" cy="0"/>
          </a:xfrm>
          <a:prstGeom prst="straightConnector1">
            <a:avLst/>
          </a:prstGeom>
          <a:noFill/>
          <a:ln cap="flat" cmpd="sng" w="19050">
            <a:solidFill>
              <a:schemeClr val="lt1"/>
            </a:solidFill>
            <a:prstDash val="solid"/>
            <a:round/>
            <a:headEnd len="sm" w="sm" type="none"/>
            <a:tailEnd len="sm" w="sm" type="none"/>
          </a:ln>
        </p:spPr>
      </p:cxnSp>
      <p:sp>
        <p:nvSpPr>
          <p:cNvPr id="19" name="Google Shape;19;p3"/>
          <p:cNvSpPr txBox="1"/>
          <p:nvPr>
            <p:ph type="title"/>
          </p:nvPr>
        </p:nvSpPr>
        <p:spPr>
          <a:xfrm>
            <a:off x="406425" y="1806825"/>
            <a:ext cx="8296800" cy="15420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lt1"/>
              </a:buClr>
              <a:buSzPts val="4800"/>
              <a:buNone/>
              <a:defRPr sz="4800">
                <a:solidFill>
                  <a:schemeClr val="lt1"/>
                </a:solidFill>
              </a:defRPr>
            </a:lvl1pPr>
            <a:lvl2pPr lvl="1" algn="ctr">
              <a:spcBef>
                <a:spcPts val="0"/>
              </a:spcBef>
              <a:spcAft>
                <a:spcPts val="0"/>
              </a:spcAft>
              <a:buClr>
                <a:schemeClr val="lt1"/>
              </a:buClr>
              <a:buSzPts val="4800"/>
              <a:buNone/>
              <a:defRPr sz="4800">
                <a:solidFill>
                  <a:schemeClr val="lt1"/>
                </a:solidFill>
              </a:defRPr>
            </a:lvl2pPr>
            <a:lvl3pPr lvl="2" algn="ctr">
              <a:spcBef>
                <a:spcPts val="0"/>
              </a:spcBef>
              <a:spcAft>
                <a:spcPts val="0"/>
              </a:spcAft>
              <a:buClr>
                <a:schemeClr val="lt1"/>
              </a:buClr>
              <a:buSzPts val="4800"/>
              <a:buNone/>
              <a:defRPr sz="4800">
                <a:solidFill>
                  <a:schemeClr val="lt1"/>
                </a:solidFill>
              </a:defRPr>
            </a:lvl3pPr>
            <a:lvl4pPr lvl="3" algn="ctr">
              <a:spcBef>
                <a:spcPts val="0"/>
              </a:spcBef>
              <a:spcAft>
                <a:spcPts val="0"/>
              </a:spcAft>
              <a:buClr>
                <a:schemeClr val="lt1"/>
              </a:buClr>
              <a:buSzPts val="4800"/>
              <a:buNone/>
              <a:defRPr sz="4800">
                <a:solidFill>
                  <a:schemeClr val="lt1"/>
                </a:solidFill>
              </a:defRPr>
            </a:lvl4pPr>
            <a:lvl5pPr lvl="4" algn="ctr">
              <a:spcBef>
                <a:spcPts val="0"/>
              </a:spcBef>
              <a:spcAft>
                <a:spcPts val="0"/>
              </a:spcAft>
              <a:buClr>
                <a:schemeClr val="lt1"/>
              </a:buClr>
              <a:buSzPts val="4800"/>
              <a:buNone/>
              <a:defRPr sz="4800">
                <a:solidFill>
                  <a:schemeClr val="lt1"/>
                </a:solidFill>
              </a:defRPr>
            </a:lvl5pPr>
            <a:lvl6pPr lvl="5" algn="ctr">
              <a:spcBef>
                <a:spcPts val="0"/>
              </a:spcBef>
              <a:spcAft>
                <a:spcPts val="0"/>
              </a:spcAft>
              <a:buClr>
                <a:schemeClr val="lt1"/>
              </a:buClr>
              <a:buSzPts val="4800"/>
              <a:buNone/>
              <a:defRPr sz="4800">
                <a:solidFill>
                  <a:schemeClr val="lt1"/>
                </a:solidFill>
              </a:defRPr>
            </a:lvl6pPr>
            <a:lvl7pPr lvl="6" algn="ctr">
              <a:spcBef>
                <a:spcPts val="0"/>
              </a:spcBef>
              <a:spcAft>
                <a:spcPts val="0"/>
              </a:spcAft>
              <a:buClr>
                <a:schemeClr val="lt1"/>
              </a:buClr>
              <a:buSzPts val="4800"/>
              <a:buNone/>
              <a:defRPr sz="4800">
                <a:solidFill>
                  <a:schemeClr val="lt1"/>
                </a:solidFill>
              </a:defRPr>
            </a:lvl7pPr>
            <a:lvl8pPr lvl="7" algn="ctr">
              <a:spcBef>
                <a:spcPts val="0"/>
              </a:spcBef>
              <a:spcAft>
                <a:spcPts val="0"/>
              </a:spcAft>
              <a:buClr>
                <a:schemeClr val="lt1"/>
              </a:buClr>
              <a:buSzPts val="4800"/>
              <a:buNone/>
              <a:defRPr sz="4800">
                <a:solidFill>
                  <a:schemeClr val="lt1"/>
                </a:solidFill>
              </a:defRPr>
            </a:lvl8pPr>
            <a:lvl9pPr lvl="8" algn="ctr">
              <a:spcBef>
                <a:spcPts val="0"/>
              </a:spcBef>
              <a:spcAft>
                <a:spcPts val="0"/>
              </a:spcAft>
              <a:buClr>
                <a:schemeClr val="lt1"/>
              </a:buClr>
              <a:buSzPts val="4800"/>
              <a:buNone/>
              <a:defRPr sz="4800">
                <a:solidFill>
                  <a:schemeClr val="lt1"/>
                </a:solidFill>
              </a:defRPr>
            </a:lvl9pPr>
          </a:lstStyle>
          <a:p/>
        </p:txBody>
      </p:sp>
      <p:sp>
        <p:nvSpPr>
          <p:cNvPr id="20" name="Google Shape;20;p3"/>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1" name="Shape 21"/>
        <p:cNvGrpSpPr/>
        <p:nvPr/>
      </p:nvGrpSpPr>
      <p:grpSpPr>
        <a:xfrm>
          <a:off x="0" y="0"/>
          <a:ext cx="0" cy="0"/>
          <a:chOff x="0" y="0"/>
          <a:chExt cx="0" cy="0"/>
        </a:xfrm>
      </p:grpSpPr>
      <p:cxnSp>
        <p:nvCxnSpPr>
          <p:cNvPr id="22" name="Google Shape;22;p4"/>
          <p:cNvCxnSpPr/>
          <p:nvPr/>
        </p:nvCxnSpPr>
        <p:spPr>
          <a:xfrm>
            <a:off x="2477724" y="415650"/>
            <a:ext cx="6244200" cy="0"/>
          </a:xfrm>
          <a:prstGeom prst="straightConnector1">
            <a:avLst/>
          </a:prstGeom>
          <a:noFill/>
          <a:ln cap="flat" cmpd="sng" w="38100">
            <a:solidFill>
              <a:schemeClr val="dk2"/>
            </a:solidFill>
            <a:prstDash val="solid"/>
            <a:round/>
            <a:headEnd len="sm" w="sm" type="none"/>
            <a:tailEnd len="sm" w="sm" type="none"/>
          </a:ln>
        </p:spPr>
      </p:cxnSp>
      <p:cxnSp>
        <p:nvCxnSpPr>
          <p:cNvPr id="23" name="Google Shape;23;p4"/>
          <p:cNvCxnSpPr/>
          <p:nvPr/>
        </p:nvCxnSpPr>
        <p:spPr>
          <a:xfrm>
            <a:off x="2477724" y="4740000"/>
            <a:ext cx="6244200" cy="0"/>
          </a:xfrm>
          <a:prstGeom prst="straightConnector1">
            <a:avLst/>
          </a:prstGeom>
          <a:noFill/>
          <a:ln cap="flat" cmpd="sng" w="19050">
            <a:solidFill>
              <a:schemeClr val="dk2"/>
            </a:solidFill>
            <a:prstDash val="solid"/>
            <a:round/>
            <a:headEnd len="sm" w="sm" type="none"/>
            <a:tailEnd len="sm" w="sm" type="none"/>
          </a:ln>
        </p:spPr>
      </p:cxnSp>
      <p:cxnSp>
        <p:nvCxnSpPr>
          <p:cNvPr id="24" name="Google Shape;24;p4"/>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25" name="Google Shape;25;p4"/>
          <p:cNvSpPr txBox="1"/>
          <p:nvPr>
            <p:ph type="title"/>
          </p:nvPr>
        </p:nvSpPr>
        <p:spPr>
          <a:xfrm>
            <a:off x="2400250" y="575950"/>
            <a:ext cx="6321600" cy="6354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6" name="Google Shape;26;p4"/>
          <p:cNvSpPr txBox="1"/>
          <p:nvPr>
            <p:ph idx="1" type="body"/>
          </p:nvPr>
        </p:nvSpPr>
        <p:spPr>
          <a:xfrm>
            <a:off x="2410112" y="1595776"/>
            <a:ext cx="6321600" cy="3002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7" name="Google Shape;27;p4"/>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8" name="Shape 28"/>
        <p:cNvGrpSpPr/>
        <p:nvPr/>
      </p:nvGrpSpPr>
      <p:grpSpPr>
        <a:xfrm>
          <a:off x="0" y="0"/>
          <a:ext cx="0" cy="0"/>
          <a:chOff x="0" y="0"/>
          <a:chExt cx="0" cy="0"/>
        </a:xfrm>
      </p:grpSpPr>
      <p:cxnSp>
        <p:nvCxnSpPr>
          <p:cNvPr id="29" name="Google Shape;29;p5"/>
          <p:cNvCxnSpPr/>
          <p:nvPr/>
        </p:nvCxnSpPr>
        <p:spPr>
          <a:xfrm>
            <a:off x="2477724" y="415650"/>
            <a:ext cx="6244200" cy="0"/>
          </a:xfrm>
          <a:prstGeom prst="straightConnector1">
            <a:avLst/>
          </a:prstGeom>
          <a:noFill/>
          <a:ln cap="flat" cmpd="sng" w="38100">
            <a:solidFill>
              <a:schemeClr val="dk2"/>
            </a:solidFill>
            <a:prstDash val="solid"/>
            <a:round/>
            <a:headEnd len="sm" w="sm" type="none"/>
            <a:tailEnd len="sm" w="sm" type="none"/>
          </a:ln>
        </p:spPr>
      </p:cxnSp>
      <p:cxnSp>
        <p:nvCxnSpPr>
          <p:cNvPr id="30" name="Google Shape;30;p5"/>
          <p:cNvCxnSpPr/>
          <p:nvPr/>
        </p:nvCxnSpPr>
        <p:spPr>
          <a:xfrm>
            <a:off x="2477724" y="4740000"/>
            <a:ext cx="6244200" cy="0"/>
          </a:xfrm>
          <a:prstGeom prst="straightConnector1">
            <a:avLst/>
          </a:prstGeom>
          <a:noFill/>
          <a:ln cap="flat" cmpd="sng" w="19050">
            <a:solidFill>
              <a:schemeClr val="dk2"/>
            </a:solidFill>
            <a:prstDash val="solid"/>
            <a:round/>
            <a:headEnd len="sm" w="sm" type="none"/>
            <a:tailEnd len="sm" w="sm" type="none"/>
          </a:ln>
        </p:spPr>
      </p:cxnSp>
      <p:cxnSp>
        <p:nvCxnSpPr>
          <p:cNvPr id="31" name="Google Shape;31;p5"/>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32" name="Google Shape;32;p5"/>
          <p:cNvSpPr txBox="1"/>
          <p:nvPr>
            <p:ph type="title"/>
          </p:nvPr>
        </p:nvSpPr>
        <p:spPr>
          <a:xfrm>
            <a:off x="2400250" y="575950"/>
            <a:ext cx="6321600" cy="6354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3" name="Google Shape;33;p5"/>
          <p:cNvSpPr txBox="1"/>
          <p:nvPr>
            <p:ph idx="1" type="body"/>
          </p:nvPr>
        </p:nvSpPr>
        <p:spPr>
          <a:xfrm>
            <a:off x="2400303" y="1602675"/>
            <a:ext cx="3071400" cy="3002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4" name="Google Shape;34;p5"/>
          <p:cNvSpPr txBox="1"/>
          <p:nvPr>
            <p:ph idx="2" type="body"/>
          </p:nvPr>
        </p:nvSpPr>
        <p:spPr>
          <a:xfrm>
            <a:off x="5650572" y="1602675"/>
            <a:ext cx="3071400" cy="3002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5" name="Google Shape;35;p5"/>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6" name="Shape 36"/>
        <p:cNvGrpSpPr/>
        <p:nvPr/>
      </p:nvGrpSpPr>
      <p:grpSpPr>
        <a:xfrm>
          <a:off x="0" y="0"/>
          <a:ext cx="0" cy="0"/>
          <a:chOff x="0" y="0"/>
          <a:chExt cx="0" cy="0"/>
        </a:xfrm>
      </p:grpSpPr>
      <p:sp>
        <p:nvSpPr>
          <p:cNvPr id="37" name="Google Shape;37;p6"/>
          <p:cNvSpPr txBox="1"/>
          <p:nvPr>
            <p:ph type="title"/>
          </p:nvPr>
        </p:nvSpPr>
        <p:spPr>
          <a:xfrm>
            <a:off x="303300" y="411575"/>
            <a:ext cx="8520600" cy="639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8" name="Google Shape;38;p6"/>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9" name="Shape 39"/>
        <p:cNvGrpSpPr/>
        <p:nvPr/>
      </p:nvGrpSpPr>
      <p:grpSpPr>
        <a:xfrm>
          <a:off x="0" y="0"/>
          <a:ext cx="0" cy="0"/>
          <a:chOff x="0" y="0"/>
          <a:chExt cx="0" cy="0"/>
        </a:xfrm>
      </p:grpSpPr>
      <p:cxnSp>
        <p:nvCxnSpPr>
          <p:cNvPr id="40" name="Google Shape;40;p7"/>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41" name="Google Shape;41;p7"/>
          <p:cNvSpPr txBox="1"/>
          <p:nvPr>
            <p:ph type="title"/>
          </p:nvPr>
        </p:nvSpPr>
        <p:spPr>
          <a:xfrm>
            <a:off x="319500" y="936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2" name="Google Shape;42;p7"/>
          <p:cNvSpPr txBox="1"/>
          <p:nvPr>
            <p:ph idx="1" type="body"/>
          </p:nvPr>
        </p:nvSpPr>
        <p:spPr>
          <a:xfrm>
            <a:off x="319500" y="1846804"/>
            <a:ext cx="2808000" cy="28062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43" name="Google Shape;43;p7"/>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lt2"/>
        </a:solidFill>
      </p:bgPr>
    </p:bg>
    <p:spTree>
      <p:nvGrpSpPr>
        <p:cNvPr id="44" name="Shape 44"/>
        <p:cNvGrpSpPr/>
        <p:nvPr/>
      </p:nvGrpSpPr>
      <p:grpSpPr>
        <a:xfrm>
          <a:off x="0" y="0"/>
          <a:ext cx="0" cy="0"/>
          <a:chOff x="0" y="0"/>
          <a:chExt cx="0" cy="0"/>
        </a:xfrm>
      </p:grpSpPr>
      <p:cxnSp>
        <p:nvCxnSpPr>
          <p:cNvPr id="45" name="Google Shape;45;p8"/>
          <p:cNvCxnSpPr/>
          <p:nvPr/>
        </p:nvCxnSpPr>
        <p:spPr>
          <a:xfrm>
            <a:off x="425198" y="415650"/>
            <a:ext cx="183300" cy="0"/>
          </a:xfrm>
          <a:prstGeom prst="straightConnector1">
            <a:avLst/>
          </a:prstGeom>
          <a:noFill/>
          <a:ln cap="flat" cmpd="sng" w="19050">
            <a:solidFill>
              <a:schemeClr val="lt1"/>
            </a:solidFill>
            <a:prstDash val="solid"/>
            <a:round/>
            <a:headEnd len="sm" w="sm" type="none"/>
            <a:tailEnd len="sm" w="sm" type="none"/>
          </a:ln>
        </p:spPr>
      </p:cxnSp>
      <p:sp>
        <p:nvSpPr>
          <p:cNvPr id="46" name="Google Shape;46;p8"/>
          <p:cNvSpPr txBox="1"/>
          <p:nvPr>
            <p:ph type="title"/>
          </p:nvPr>
        </p:nvSpPr>
        <p:spPr>
          <a:xfrm>
            <a:off x="283103" y="712141"/>
            <a:ext cx="6244200" cy="38355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47" name="Google Shape;47;p8"/>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8" name="Shape 48"/>
        <p:cNvGrpSpPr/>
        <p:nvPr/>
      </p:nvGrpSpPr>
      <p:grpSpPr>
        <a:xfrm>
          <a:off x="0" y="0"/>
          <a:ext cx="0" cy="0"/>
          <a:chOff x="0" y="0"/>
          <a:chExt cx="0" cy="0"/>
        </a:xfrm>
      </p:grpSpPr>
      <p:sp>
        <p:nvSpPr>
          <p:cNvPr id="49" name="Google Shape;49;p9"/>
          <p:cNvSpPr/>
          <p:nvPr/>
        </p:nvSpPr>
        <p:spPr>
          <a:xfrm>
            <a:off x="4572000" y="12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50" name="Google Shape;50;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51" name="Google Shape;51;p9"/>
          <p:cNvSpPr txBox="1"/>
          <p:nvPr>
            <p:ph type="title"/>
          </p:nvPr>
        </p:nvSpPr>
        <p:spPr>
          <a:xfrm>
            <a:off x="265500" y="1397350"/>
            <a:ext cx="4045200" cy="13182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dk1"/>
              </a:buClr>
              <a:buSzPts val="3600"/>
              <a:buNone/>
              <a:defRPr sz="3600">
                <a:solidFill>
                  <a:schemeClr val="dk1"/>
                </a:solidFill>
              </a:defRPr>
            </a:lvl1pPr>
            <a:lvl2pPr lvl="1" algn="ctr">
              <a:spcBef>
                <a:spcPts val="0"/>
              </a:spcBef>
              <a:spcAft>
                <a:spcPts val="0"/>
              </a:spcAft>
              <a:buClr>
                <a:schemeClr val="dk1"/>
              </a:buClr>
              <a:buSzPts val="3600"/>
              <a:buNone/>
              <a:defRPr sz="3600">
                <a:solidFill>
                  <a:schemeClr val="dk1"/>
                </a:solidFill>
              </a:defRPr>
            </a:lvl2pPr>
            <a:lvl3pPr lvl="2" algn="ctr">
              <a:spcBef>
                <a:spcPts val="0"/>
              </a:spcBef>
              <a:spcAft>
                <a:spcPts val="0"/>
              </a:spcAft>
              <a:buClr>
                <a:schemeClr val="dk1"/>
              </a:buClr>
              <a:buSzPts val="3600"/>
              <a:buNone/>
              <a:defRPr sz="3600">
                <a:solidFill>
                  <a:schemeClr val="dk1"/>
                </a:solidFill>
              </a:defRPr>
            </a:lvl3pPr>
            <a:lvl4pPr lvl="3" algn="ctr">
              <a:spcBef>
                <a:spcPts val="0"/>
              </a:spcBef>
              <a:spcAft>
                <a:spcPts val="0"/>
              </a:spcAft>
              <a:buClr>
                <a:schemeClr val="dk1"/>
              </a:buClr>
              <a:buSzPts val="3600"/>
              <a:buNone/>
              <a:defRPr sz="3600">
                <a:solidFill>
                  <a:schemeClr val="dk1"/>
                </a:solidFill>
              </a:defRPr>
            </a:lvl4pPr>
            <a:lvl5pPr lvl="4" algn="ctr">
              <a:spcBef>
                <a:spcPts val="0"/>
              </a:spcBef>
              <a:spcAft>
                <a:spcPts val="0"/>
              </a:spcAft>
              <a:buClr>
                <a:schemeClr val="dk1"/>
              </a:buClr>
              <a:buSzPts val="3600"/>
              <a:buNone/>
              <a:defRPr sz="3600">
                <a:solidFill>
                  <a:schemeClr val="dk1"/>
                </a:solidFill>
              </a:defRPr>
            </a:lvl5pPr>
            <a:lvl6pPr lvl="5" algn="ctr">
              <a:spcBef>
                <a:spcPts val="0"/>
              </a:spcBef>
              <a:spcAft>
                <a:spcPts val="0"/>
              </a:spcAft>
              <a:buClr>
                <a:schemeClr val="dk1"/>
              </a:buClr>
              <a:buSzPts val="3600"/>
              <a:buNone/>
              <a:defRPr sz="3600">
                <a:solidFill>
                  <a:schemeClr val="dk1"/>
                </a:solidFill>
              </a:defRPr>
            </a:lvl6pPr>
            <a:lvl7pPr lvl="6" algn="ctr">
              <a:spcBef>
                <a:spcPts val="0"/>
              </a:spcBef>
              <a:spcAft>
                <a:spcPts val="0"/>
              </a:spcAft>
              <a:buClr>
                <a:schemeClr val="dk1"/>
              </a:buClr>
              <a:buSzPts val="3600"/>
              <a:buNone/>
              <a:defRPr sz="3600">
                <a:solidFill>
                  <a:schemeClr val="dk1"/>
                </a:solidFill>
              </a:defRPr>
            </a:lvl7pPr>
            <a:lvl8pPr lvl="7" algn="ctr">
              <a:spcBef>
                <a:spcPts val="0"/>
              </a:spcBef>
              <a:spcAft>
                <a:spcPts val="0"/>
              </a:spcAft>
              <a:buClr>
                <a:schemeClr val="dk1"/>
              </a:buClr>
              <a:buSzPts val="3600"/>
              <a:buNone/>
              <a:defRPr sz="3600">
                <a:solidFill>
                  <a:schemeClr val="dk1"/>
                </a:solidFill>
              </a:defRPr>
            </a:lvl8pPr>
            <a:lvl9pPr lvl="8" algn="ctr">
              <a:spcBef>
                <a:spcPts val="0"/>
              </a:spcBef>
              <a:spcAft>
                <a:spcPts val="0"/>
              </a:spcAft>
              <a:buClr>
                <a:schemeClr val="dk1"/>
              </a:buClr>
              <a:buSzPts val="3600"/>
              <a:buNone/>
              <a:defRPr sz="3600">
                <a:solidFill>
                  <a:schemeClr val="dk1"/>
                </a:solidFill>
              </a:defRPr>
            </a:lvl9pPr>
          </a:lstStyle>
          <a:p/>
        </p:txBody>
      </p:sp>
      <p:sp>
        <p:nvSpPr>
          <p:cNvPr id="52" name="Google Shape;52;p9"/>
          <p:cNvSpPr txBox="1"/>
          <p:nvPr>
            <p:ph idx="1" type="subTitle"/>
          </p:nvPr>
        </p:nvSpPr>
        <p:spPr>
          <a:xfrm>
            <a:off x="265500" y="2735371"/>
            <a:ext cx="4045200" cy="1345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53" name="Google Shape;53;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54" name="Google Shape;54;p9"/>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5" name="Shape 55"/>
        <p:cNvGrpSpPr/>
        <p:nvPr/>
      </p:nvGrpSpPr>
      <p:grpSpPr>
        <a:xfrm>
          <a:off x="0" y="0"/>
          <a:ext cx="0" cy="0"/>
          <a:chOff x="0" y="0"/>
          <a:chExt cx="0" cy="0"/>
        </a:xfrm>
      </p:grpSpPr>
      <p:cxnSp>
        <p:nvCxnSpPr>
          <p:cNvPr id="56" name="Google Shape;56;p10"/>
          <p:cNvCxnSpPr/>
          <p:nvPr/>
        </p:nvCxnSpPr>
        <p:spPr>
          <a:xfrm>
            <a:off x="425200" y="4740000"/>
            <a:ext cx="8296800" cy="0"/>
          </a:xfrm>
          <a:prstGeom prst="straightConnector1">
            <a:avLst/>
          </a:prstGeom>
          <a:noFill/>
          <a:ln cap="flat" cmpd="sng" w="19050">
            <a:solidFill>
              <a:schemeClr val="dk2"/>
            </a:solidFill>
            <a:prstDash val="solid"/>
            <a:round/>
            <a:headEnd len="sm" w="sm" type="none"/>
            <a:tailEnd len="sm" w="sm" type="none"/>
          </a:ln>
        </p:spPr>
      </p:cxnSp>
      <p:cxnSp>
        <p:nvCxnSpPr>
          <p:cNvPr id="57" name="Google Shape;57;p10"/>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58" name="Google Shape;58;p10"/>
          <p:cNvSpPr txBox="1"/>
          <p:nvPr>
            <p:ph idx="1" type="body"/>
          </p:nvPr>
        </p:nvSpPr>
        <p:spPr>
          <a:xfrm>
            <a:off x="328017" y="4226025"/>
            <a:ext cx="8388600" cy="3936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59" name="Google Shape;59;p10"/>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wiss-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400250" y="575950"/>
            <a:ext cx="6321600" cy="6354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1pPr>
            <a:lvl2pPr lvl="1">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2pPr>
            <a:lvl3pPr lvl="2">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3pPr>
            <a:lvl4pPr lvl="3">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4pPr>
            <a:lvl5pPr lvl="4">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5pPr>
            <a:lvl6pPr lvl="5">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6pPr>
            <a:lvl7pPr lvl="6">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7pPr>
            <a:lvl8pPr lvl="7">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8pPr>
            <a:lvl9pPr lvl="8">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9pPr>
          </a:lstStyle>
          <a:p/>
        </p:txBody>
      </p:sp>
      <p:sp>
        <p:nvSpPr>
          <p:cNvPr id="7" name="Google Shape;7;p1"/>
          <p:cNvSpPr txBox="1"/>
          <p:nvPr>
            <p:ph idx="1" type="body"/>
          </p:nvPr>
        </p:nvSpPr>
        <p:spPr>
          <a:xfrm>
            <a:off x="2410112" y="1595776"/>
            <a:ext cx="6321600" cy="3002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Font typeface="Lato"/>
              <a:buChar char="●"/>
              <a:defRPr sz="1800">
                <a:solidFill>
                  <a:schemeClr val="dk2"/>
                </a:solidFill>
                <a:latin typeface="Lato"/>
                <a:ea typeface="Lato"/>
                <a:cs typeface="Lato"/>
                <a:sym typeface="Lato"/>
              </a:defRPr>
            </a:lvl1pPr>
            <a:lvl2pPr indent="-317500" lvl="1" marL="9144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2pPr>
            <a:lvl3pPr indent="-317500" lvl="2" marL="13716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3pPr>
            <a:lvl4pPr indent="-317500" lvl="3" marL="18288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4pPr>
            <a:lvl5pPr indent="-317500" lvl="4" marL="22860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5pPr>
            <a:lvl6pPr indent="-317500" lvl="5" marL="27432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6pPr>
            <a:lvl7pPr indent="-317500" lvl="6" marL="32004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7pPr>
            <a:lvl8pPr indent="-317500" lvl="7" marL="36576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8pPr>
            <a:lvl9pPr indent="-317500" lvl="8" marL="41148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9pPr>
          </a:lstStyle>
          <a:p/>
        </p:txBody>
      </p:sp>
      <p:sp>
        <p:nvSpPr>
          <p:cNvPr id="8" name="Google Shape;8;p1"/>
          <p:cNvSpPr txBox="1"/>
          <p:nvPr>
            <p:ph idx="12" type="sldNum"/>
          </p:nvPr>
        </p:nvSpPr>
        <p:spPr>
          <a:xfrm>
            <a:off x="8497999" y="4688759"/>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latin typeface="Lato"/>
                <a:ea typeface="Lato"/>
                <a:cs typeface="Lato"/>
                <a:sym typeface="Lato"/>
              </a:defRPr>
            </a:lvl1pPr>
            <a:lvl2pPr lvl="1" algn="r">
              <a:buNone/>
              <a:defRPr sz="1000">
                <a:solidFill>
                  <a:schemeClr val="dk2"/>
                </a:solidFill>
                <a:latin typeface="Lato"/>
                <a:ea typeface="Lato"/>
                <a:cs typeface="Lato"/>
                <a:sym typeface="Lato"/>
              </a:defRPr>
            </a:lvl2pPr>
            <a:lvl3pPr lvl="2" algn="r">
              <a:buNone/>
              <a:defRPr sz="1000">
                <a:solidFill>
                  <a:schemeClr val="dk2"/>
                </a:solidFill>
                <a:latin typeface="Lato"/>
                <a:ea typeface="Lato"/>
                <a:cs typeface="Lato"/>
                <a:sym typeface="Lato"/>
              </a:defRPr>
            </a:lvl3pPr>
            <a:lvl4pPr lvl="3" algn="r">
              <a:buNone/>
              <a:defRPr sz="1000">
                <a:solidFill>
                  <a:schemeClr val="dk2"/>
                </a:solidFill>
                <a:latin typeface="Lato"/>
                <a:ea typeface="Lato"/>
                <a:cs typeface="Lato"/>
                <a:sym typeface="Lato"/>
              </a:defRPr>
            </a:lvl4pPr>
            <a:lvl5pPr lvl="4" algn="r">
              <a:buNone/>
              <a:defRPr sz="1000">
                <a:solidFill>
                  <a:schemeClr val="dk2"/>
                </a:solidFill>
                <a:latin typeface="Lato"/>
                <a:ea typeface="Lato"/>
                <a:cs typeface="Lato"/>
                <a:sym typeface="Lato"/>
              </a:defRPr>
            </a:lvl5pPr>
            <a:lvl6pPr lvl="5" algn="r">
              <a:buNone/>
              <a:defRPr sz="1000">
                <a:solidFill>
                  <a:schemeClr val="dk2"/>
                </a:solidFill>
                <a:latin typeface="Lato"/>
                <a:ea typeface="Lato"/>
                <a:cs typeface="Lato"/>
                <a:sym typeface="Lato"/>
              </a:defRPr>
            </a:lvl6pPr>
            <a:lvl7pPr lvl="6" algn="r">
              <a:buNone/>
              <a:defRPr sz="1000">
                <a:solidFill>
                  <a:schemeClr val="dk2"/>
                </a:solidFill>
                <a:latin typeface="Lato"/>
                <a:ea typeface="Lato"/>
                <a:cs typeface="Lato"/>
                <a:sym typeface="Lato"/>
              </a:defRPr>
            </a:lvl7pPr>
            <a:lvl8pPr lvl="7" algn="r">
              <a:buNone/>
              <a:defRPr sz="1000">
                <a:solidFill>
                  <a:schemeClr val="dk2"/>
                </a:solidFill>
                <a:latin typeface="Lato"/>
                <a:ea typeface="Lato"/>
                <a:cs typeface="Lato"/>
                <a:sym typeface="Lato"/>
              </a:defRPr>
            </a:lvl8pPr>
            <a:lvl9pPr lvl="8" algn="r">
              <a:buNone/>
              <a:defRPr sz="1000">
                <a:solidFill>
                  <a:schemeClr val="dk2"/>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s://www.1van1man.com/removal-services/york-disposal/"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3"/>
          <p:cNvSpPr txBox="1"/>
          <p:nvPr>
            <p:ph type="ctrTitle"/>
          </p:nvPr>
        </p:nvSpPr>
        <p:spPr>
          <a:xfrm>
            <a:off x="2274075" y="1361750"/>
            <a:ext cx="6679800" cy="26082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GB"/>
              <a:t>Benefits Of Using A Waste Removal Service</a:t>
            </a:r>
            <a:endParaRPr/>
          </a:p>
        </p:txBody>
      </p:sp>
      <p:sp>
        <p:nvSpPr>
          <p:cNvPr id="73" name="Google Shape;73;p13"/>
          <p:cNvSpPr txBox="1"/>
          <p:nvPr>
            <p:ph idx="1" type="subTitle"/>
          </p:nvPr>
        </p:nvSpPr>
        <p:spPr>
          <a:xfrm>
            <a:off x="2448217" y="3505000"/>
            <a:ext cx="6331500" cy="1241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GB"/>
              <a:t>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4"/>
          <p:cNvSpPr txBox="1"/>
          <p:nvPr>
            <p:ph type="title"/>
          </p:nvPr>
        </p:nvSpPr>
        <p:spPr>
          <a:xfrm>
            <a:off x="2400250" y="575950"/>
            <a:ext cx="6321600" cy="635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Hassle-Free</a:t>
            </a:r>
            <a:endParaRPr/>
          </a:p>
        </p:txBody>
      </p:sp>
      <p:sp>
        <p:nvSpPr>
          <p:cNvPr id="79" name="Google Shape;79;p14"/>
          <p:cNvSpPr txBox="1"/>
          <p:nvPr>
            <p:ph idx="1" type="body"/>
          </p:nvPr>
        </p:nvSpPr>
        <p:spPr>
          <a:xfrm>
            <a:off x="2410112" y="1595776"/>
            <a:ext cx="6321600" cy="3002400"/>
          </a:xfrm>
          <a:prstGeom prst="rect">
            <a:avLst/>
          </a:prstGeom>
        </p:spPr>
        <p:txBody>
          <a:bodyPr anchorCtr="0" anchor="t" bIns="91425" lIns="91425" spcFirstLastPara="1" rIns="91425" wrap="square" tIns="91425">
            <a:normAutofit/>
          </a:bodyPr>
          <a:lstStyle/>
          <a:p>
            <a:pPr indent="0" lvl="0" marL="0" rtl="0" algn="just">
              <a:spcBef>
                <a:spcPts val="0"/>
              </a:spcBef>
              <a:spcAft>
                <a:spcPts val="0"/>
              </a:spcAft>
              <a:buClr>
                <a:schemeClr val="dk2"/>
              </a:buClr>
              <a:buSzPts val="1100"/>
              <a:buFont typeface="Arial"/>
              <a:buNone/>
            </a:pPr>
            <a:r>
              <a:rPr lang="en-GB"/>
              <a:t>First and foremost, a professional waste removal service in Brisbane provides easy, hassle-free waste removal. It’s simple; you have waste to remove, they come and remove it. No need for you to divi up your waste and dispose of it week by week via the council’s waste removal service.</a:t>
            </a:r>
            <a:endParaRPr/>
          </a:p>
          <a:p>
            <a:pPr indent="0" lvl="0" marL="0" rtl="0" algn="l">
              <a:spcBef>
                <a:spcPts val="1200"/>
              </a:spcBef>
              <a:spcAft>
                <a:spcPts val="0"/>
              </a:spcAft>
              <a:buClr>
                <a:schemeClr val="dk2"/>
              </a:buClr>
              <a:buSzPts val="1100"/>
              <a:buFont typeface="Arial"/>
              <a:buNone/>
            </a:pPr>
            <a:r>
              <a:t/>
            </a:r>
            <a:endParaRPr/>
          </a:p>
          <a:p>
            <a:pPr indent="0" lvl="0" marL="0" rtl="0" algn="l">
              <a:spcBef>
                <a:spcPts val="1200"/>
              </a:spcBef>
              <a:spcAft>
                <a:spcPts val="120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5"/>
          <p:cNvSpPr txBox="1"/>
          <p:nvPr>
            <p:ph type="title"/>
          </p:nvPr>
        </p:nvSpPr>
        <p:spPr>
          <a:xfrm>
            <a:off x="2400250" y="575950"/>
            <a:ext cx="6321600" cy="635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Time-Efficient</a:t>
            </a:r>
            <a:endParaRPr/>
          </a:p>
        </p:txBody>
      </p:sp>
      <p:sp>
        <p:nvSpPr>
          <p:cNvPr id="85" name="Google Shape;85;p15"/>
          <p:cNvSpPr txBox="1"/>
          <p:nvPr>
            <p:ph idx="1" type="body"/>
          </p:nvPr>
        </p:nvSpPr>
        <p:spPr>
          <a:xfrm>
            <a:off x="2410112" y="1595776"/>
            <a:ext cx="6321600" cy="3002400"/>
          </a:xfrm>
          <a:prstGeom prst="rect">
            <a:avLst/>
          </a:prstGeom>
        </p:spPr>
        <p:txBody>
          <a:bodyPr anchorCtr="0" anchor="t" bIns="91425" lIns="91425" spcFirstLastPara="1" rIns="91425" wrap="square" tIns="91425">
            <a:normAutofit/>
          </a:bodyPr>
          <a:lstStyle/>
          <a:p>
            <a:pPr indent="0" lvl="0" marL="0" rtl="0" algn="just">
              <a:spcBef>
                <a:spcPts val="0"/>
              </a:spcBef>
              <a:spcAft>
                <a:spcPts val="0"/>
              </a:spcAft>
              <a:buClr>
                <a:schemeClr val="dk2"/>
              </a:buClr>
              <a:buSzPts val="1100"/>
              <a:buFont typeface="Arial"/>
              <a:buNone/>
            </a:pPr>
            <a:r>
              <a:rPr lang="en-GB"/>
              <a:t>Today, time is money; whether you’re at work or at home. Our time is precious. You don’t want to waste it on personally removing waste from your home or office when there are dedicated people who can do this for you.</a:t>
            </a:r>
            <a:endParaRPr/>
          </a:p>
          <a:p>
            <a:pPr indent="0" lvl="0" marL="0" rtl="0" algn="l">
              <a:spcBef>
                <a:spcPts val="1200"/>
              </a:spcBef>
              <a:spcAft>
                <a:spcPts val="0"/>
              </a:spcAft>
              <a:buClr>
                <a:schemeClr val="dk2"/>
              </a:buClr>
              <a:buSzPts val="1100"/>
              <a:buFont typeface="Arial"/>
              <a:buNone/>
            </a:pPr>
            <a:r>
              <a:t/>
            </a:r>
            <a:endParaRPr/>
          </a:p>
          <a:p>
            <a:pPr indent="0" lvl="0" marL="0" rtl="0" algn="l">
              <a:spcBef>
                <a:spcPts val="1200"/>
              </a:spcBef>
              <a:spcAft>
                <a:spcPts val="12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6"/>
          <p:cNvSpPr txBox="1"/>
          <p:nvPr>
            <p:ph type="title"/>
          </p:nvPr>
        </p:nvSpPr>
        <p:spPr>
          <a:xfrm>
            <a:off x="2400250" y="575950"/>
            <a:ext cx="6321600" cy="635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Environmentally Friendly</a:t>
            </a:r>
            <a:endParaRPr/>
          </a:p>
        </p:txBody>
      </p:sp>
      <p:sp>
        <p:nvSpPr>
          <p:cNvPr id="91" name="Google Shape;91;p16"/>
          <p:cNvSpPr txBox="1"/>
          <p:nvPr>
            <p:ph idx="1" type="body"/>
          </p:nvPr>
        </p:nvSpPr>
        <p:spPr>
          <a:xfrm>
            <a:off x="2410112" y="1595776"/>
            <a:ext cx="6321600" cy="3002400"/>
          </a:xfrm>
          <a:prstGeom prst="rect">
            <a:avLst/>
          </a:prstGeom>
        </p:spPr>
        <p:txBody>
          <a:bodyPr anchorCtr="0" anchor="t" bIns="91425" lIns="91425" spcFirstLastPara="1" rIns="91425" wrap="square" tIns="91425">
            <a:normAutofit fontScale="92500" lnSpcReduction="20000"/>
          </a:bodyPr>
          <a:lstStyle/>
          <a:p>
            <a:pPr indent="0" lvl="0" marL="0" rtl="0" algn="just">
              <a:spcBef>
                <a:spcPts val="0"/>
              </a:spcBef>
              <a:spcAft>
                <a:spcPts val="0"/>
              </a:spcAft>
              <a:buClr>
                <a:schemeClr val="dk2"/>
              </a:buClr>
              <a:buSzPct val="61111"/>
              <a:buFont typeface="Arial"/>
              <a:buNone/>
            </a:pPr>
            <a:r>
              <a:rPr lang="en-GB"/>
              <a:t>There are so many rules as to what you can and can’t recycle today. Some plastics you can, some you can’t. The confusion (and effort) of sorting waste for recycling leads many to forgo the opportunity to recycle altogether. Have you ever heard how one piece of non-recyclable waste can ruin a whole load? This is true. And, when this happens, that entire load, which could have otherwise been recycled, ends up in a landfill. This, in turn, produces harmful gases which are bad for our ozone.</a:t>
            </a:r>
            <a:endParaRPr/>
          </a:p>
          <a:p>
            <a:pPr indent="0" lvl="0" marL="0" rtl="0" algn="l">
              <a:spcBef>
                <a:spcPts val="1200"/>
              </a:spcBef>
              <a:spcAft>
                <a:spcPts val="0"/>
              </a:spcAft>
              <a:buClr>
                <a:schemeClr val="dk2"/>
              </a:buClr>
              <a:buSzPct val="61111"/>
              <a:buFont typeface="Arial"/>
              <a:buNone/>
            </a:pPr>
            <a:r>
              <a:t/>
            </a:r>
            <a:endParaRPr/>
          </a:p>
          <a:p>
            <a:pPr indent="0" lvl="0" marL="0" rtl="0" algn="l">
              <a:spcBef>
                <a:spcPts val="1200"/>
              </a:spcBef>
              <a:spcAft>
                <a:spcPts val="120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7"/>
          <p:cNvSpPr txBox="1"/>
          <p:nvPr>
            <p:ph type="title"/>
          </p:nvPr>
        </p:nvSpPr>
        <p:spPr>
          <a:xfrm>
            <a:off x="2400250" y="575950"/>
            <a:ext cx="6321600" cy="635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Safe</a:t>
            </a:r>
            <a:endParaRPr/>
          </a:p>
        </p:txBody>
      </p:sp>
      <p:sp>
        <p:nvSpPr>
          <p:cNvPr id="97" name="Google Shape;97;p17"/>
          <p:cNvSpPr txBox="1"/>
          <p:nvPr>
            <p:ph idx="1" type="body"/>
          </p:nvPr>
        </p:nvSpPr>
        <p:spPr>
          <a:xfrm>
            <a:off x="2410112" y="1595776"/>
            <a:ext cx="6321600" cy="30024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Waste removal may seem like a harmless process, particularly around the home; however, it can be quite dangerous, especially in commercial environments. Handling large, heavy and hazardous waste should always be done with precaution and with the appropriate safety measures in place. If you don’t have a waste management procedure in place for hazardous waste, it can lead to disastrous results.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18"/>
          <p:cNvSpPr txBox="1"/>
          <p:nvPr>
            <p:ph type="title"/>
          </p:nvPr>
        </p:nvSpPr>
        <p:spPr>
          <a:xfrm>
            <a:off x="2400250" y="575950"/>
            <a:ext cx="6321600" cy="635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Thankyou</a:t>
            </a:r>
            <a:endParaRPr/>
          </a:p>
        </p:txBody>
      </p:sp>
      <p:sp>
        <p:nvSpPr>
          <p:cNvPr id="103" name="Google Shape;103;p18"/>
          <p:cNvSpPr txBox="1"/>
          <p:nvPr>
            <p:ph idx="1" type="body"/>
          </p:nvPr>
        </p:nvSpPr>
        <p:spPr>
          <a:xfrm>
            <a:off x="800025" y="1595775"/>
            <a:ext cx="7931700" cy="3002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b="1" lang="en-GB" sz="1900">
                <a:solidFill>
                  <a:srgbClr val="00FF00"/>
                </a:solidFill>
              </a:rPr>
              <a:t>Website:</a:t>
            </a:r>
            <a:r>
              <a:rPr b="1" lang="en-GB" sz="1900"/>
              <a:t> </a:t>
            </a:r>
            <a:r>
              <a:rPr b="1" lang="en-GB" sz="1900">
                <a:solidFill>
                  <a:schemeClr val="hlink"/>
                </a:solidFill>
                <a:uFill>
                  <a:noFill/>
                </a:uFill>
                <a:hlinkClick r:id="rId3"/>
              </a:rPr>
              <a:t>https://www.1van1man.com/removal-services/york-disposal/</a:t>
            </a:r>
            <a:endParaRPr b="1" sz="1900"/>
          </a:p>
        </p:txBody>
      </p:sp>
    </p:spTree>
  </p:cSld>
  <p:clrMapOvr>
    <a:masterClrMapping/>
  </p:clrMapOvr>
</p:sld>
</file>

<file path=ppt/theme/theme1.xml><?xml version="1.0" encoding="utf-8"?>
<a:theme xmlns:a="http://schemas.openxmlformats.org/drawingml/2006/main" xmlns:r="http://schemas.openxmlformats.org/officeDocument/2006/relationships" name="Swiss">
  <a:themeElements>
    <a:clrScheme name="Swiss">
      <a:dk1>
        <a:srgbClr val="F46524"/>
      </a:dk1>
      <a:lt1>
        <a:srgbClr val="FFFFFF"/>
      </a:lt1>
      <a:dk2>
        <a:srgbClr val="000000"/>
      </a:dk2>
      <a:lt2>
        <a:srgbClr val="757575"/>
      </a:lt2>
      <a:accent1>
        <a:srgbClr val="01579B"/>
      </a:accent1>
      <a:accent2>
        <a:srgbClr val="27C7BD"/>
      </a:accent2>
      <a:accent3>
        <a:srgbClr val="0099E8"/>
      </a:accent3>
      <a:accent4>
        <a:srgbClr val="51B9A3"/>
      </a:accent4>
      <a:accent5>
        <a:srgbClr val="FB8C00"/>
      </a:accent5>
      <a:accent6>
        <a:srgbClr val="FFAE88"/>
      </a:accent6>
      <a:hlink>
        <a:srgbClr val="0277BD"/>
      </a:hlink>
      <a:folHlink>
        <a:srgbClr val="0277B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