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aleway"/>
      <p:regular r:id="rId12"/>
      <p:bold r:id="rId13"/>
      <p:italic r:id="rId14"/>
      <p:boldItalic r:id="rId15"/>
    </p:embeddedFon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bold.fntdata"/><Relationship Id="rId12" Type="http://schemas.openxmlformats.org/officeDocument/2006/relationships/font" Target="fonts/Raleway-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Italic.fntdata"/><Relationship Id="rId14" Type="http://schemas.openxmlformats.org/officeDocument/2006/relationships/font" Target="fonts/Raleway-italic.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notesMaster" Target="notesMasters/notesMaster1.xml"/><Relationship Id="rId19" Type="http://schemas.openxmlformats.org/officeDocument/2006/relationships/font" Target="fonts/Lato-boldItalic.fntdata"/><Relationship Id="rId6" Type="http://schemas.openxmlformats.org/officeDocument/2006/relationships/slide" Target="slides/slide1.xml"/><Relationship Id="rId18"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27c39d3743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27c39d3743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27c39d3743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27c39d3743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27c39d3743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27c39d3743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27c39d3743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27c39d3743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27c39d3743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27c39d3743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1van1man.com/removal-services/york-disposa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274075" y="1361750"/>
            <a:ext cx="6679800" cy="26082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Benefits Of Using A Waste Removal Service</a:t>
            </a:r>
            <a:endParaRPr/>
          </a:p>
        </p:txBody>
      </p:sp>
      <p:sp>
        <p:nvSpPr>
          <p:cNvPr id="73" name="Google Shape;73;p13"/>
          <p:cNvSpPr txBox="1"/>
          <p:nvPr>
            <p:ph idx="1" type="subTitle"/>
          </p:nvPr>
        </p:nvSpPr>
        <p:spPr>
          <a:xfrm>
            <a:off x="2448217" y="3505000"/>
            <a:ext cx="6331500" cy="1241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Hassle-Free</a:t>
            </a:r>
            <a:endParaRPr/>
          </a:p>
        </p:txBody>
      </p:sp>
      <p:sp>
        <p:nvSpPr>
          <p:cNvPr id="79" name="Google Shape;79;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2"/>
              </a:buClr>
              <a:buSzPts val="1100"/>
              <a:buFont typeface="Arial"/>
              <a:buNone/>
            </a:pPr>
            <a:r>
              <a:rPr lang="en-GB"/>
              <a:t>First and foremost, a professional waste removal service in Brisbane provides easy, hassle-free waste removal. It’s simple; you have waste to remove, they come and remove it. No need for you to divi up your waste and dispose of it week by week via the council’s waste removal service.</a:t>
            </a:r>
            <a:endParaRPr/>
          </a:p>
          <a:p>
            <a:pPr indent="0" lvl="0" marL="0" rtl="0" algn="l">
              <a:spcBef>
                <a:spcPts val="1200"/>
              </a:spcBef>
              <a:spcAft>
                <a:spcPts val="0"/>
              </a:spcAft>
              <a:buClr>
                <a:schemeClr val="dk2"/>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Time-Efficient</a:t>
            </a:r>
            <a:endParaRPr/>
          </a:p>
        </p:txBody>
      </p:sp>
      <p:sp>
        <p:nvSpPr>
          <p:cNvPr id="85" name="Google Shape;85;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2"/>
              </a:buClr>
              <a:buSzPts val="1100"/>
              <a:buFont typeface="Arial"/>
              <a:buNone/>
            </a:pPr>
            <a:r>
              <a:rPr lang="en-GB"/>
              <a:t>Today, time is money; whether you’re at work or at home. Our time is precious. You don’t want to waste it on personally removing waste from your home or office when there are dedicated people who can do this for you.</a:t>
            </a:r>
            <a:endParaRPr/>
          </a:p>
          <a:p>
            <a:pPr indent="0" lvl="0" marL="0" rtl="0" algn="l">
              <a:spcBef>
                <a:spcPts val="1200"/>
              </a:spcBef>
              <a:spcAft>
                <a:spcPts val="0"/>
              </a:spcAft>
              <a:buClr>
                <a:schemeClr val="dk2"/>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Environmentally Friendly</a:t>
            </a:r>
            <a:endParaRPr/>
          </a:p>
        </p:txBody>
      </p:sp>
      <p:sp>
        <p:nvSpPr>
          <p:cNvPr id="91" name="Google Shape;91;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fontScale="92500" lnSpcReduction="20000"/>
          </a:bodyPr>
          <a:lstStyle/>
          <a:p>
            <a:pPr indent="0" lvl="0" marL="0" rtl="0" algn="just">
              <a:spcBef>
                <a:spcPts val="0"/>
              </a:spcBef>
              <a:spcAft>
                <a:spcPts val="0"/>
              </a:spcAft>
              <a:buClr>
                <a:schemeClr val="dk2"/>
              </a:buClr>
              <a:buSzPct val="61111"/>
              <a:buFont typeface="Arial"/>
              <a:buNone/>
            </a:pPr>
            <a:r>
              <a:rPr lang="en-GB"/>
              <a:t>There are so many rules as to what you can and can’t recycle today. Some plastics you can, some you can’t. The confusion (and effort) of sorting waste for recycling leads many to forgo the opportunity to recycle altogether. Have you ever heard how one piece of non-recyclable waste can ruin a whole load? This is true. And, when this happens, that entire load, which could have otherwise been recycled, ends up in a landfill. This, in turn, produces harmful gases which are bad for our ozone.</a:t>
            </a:r>
            <a:endParaRPr/>
          </a:p>
          <a:p>
            <a:pPr indent="0" lvl="0" marL="0" rtl="0" algn="l">
              <a:spcBef>
                <a:spcPts val="1200"/>
              </a:spcBef>
              <a:spcAft>
                <a:spcPts val="0"/>
              </a:spcAft>
              <a:buClr>
                <a:schemeClr val="dk2"/>
              </a:buClr>
              <a:buSzPct val="61111"/>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Safe</a:t>
            </a:r>
            <a:endParaRPr/>
          </a:p>
        </p:txBody>
      </p:sp>
      <p:sp>
        <p:nvSpPr>
          <p:cNvPr id="97" name="Google Shape;97;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Waste removal may seem like a harmless process, particularly around the home; however, it can be quite dangerous, especially in commercial environments. Handling large, heavy and hazardous waste should always be done with precaution and with the appropriate safety measures in place. If you don’t have a waste management procedure in place for hazardous waste, it can lead to disastrous results.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Thankyou</a:t>
            </a:r>
            <a:endParaRPr/>
          </a:p>
        </p:txBody>
      </p:sp>
      <p:sp>
        <p:nvSpPr>
          <p:cNvPr id="103" name="Google Shape;103;p18"/>
          <p:cNvSpPr txBox="1"/>
          <p:nvPr>
            <p:ph idx="1" type="body"/>
          </p:nvPr>
        </p:nvSpPr>
        <p:spPr>
          <a:xfrm>
            <a:off x="800025" y="1595775"/>
            <a:ext cx="7931700" cy="300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900">
                <a:solidFill>
                  <a:srgbClr val="00FF00"/>
                </a:solidFill>
              </a:rPr>
              <a:t>Website:</a:t>
            </a:r>
            <a:r>
              <a:rPr b="1" lang="en-GB" sz="1900"/>
              <a:t> </a:t>
            </a:r>
            <a:r>
              <a:rPr b="1" lang="en-GB" sz="1900">
                <a:solidFill>
                  <a:schemeClr val="hlink"/>
                </a:solidFill>
                <a:uFill>
                  <a:noFill/>
                </a:uFill>
                <a:hlinkClick r:id="rId3"/>
              </a:rPr>
              <a:t>https://www.1van1man.com/removal-services/york-disposal/</a:t>
            </a:r>
            <a:endParaRPr b="1" sz="1900"/>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