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2d178c1253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2d178c1253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2d178c1253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2d178c1253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2d178c1253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2d178c1253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2d178c1253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2d178c1253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2d178c1253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2d178c1253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2d178c1253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2d178c1253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unicornaccountants.co.uk/what-we-do/payroll-servic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098725"/>
            <a:ext cx="8222100" cy="222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b="1" lang="en-GB" sz="4920"/>
              <a:t>Benefits Of Outsourcing Payroll</a:t>
            </a:r>
            <a:endParaRPr b="1" sz="4920"/>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Time Savings/Productivity</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Payroll processing inside your business is a time-consuming process. Keeping track of benefit deductions, garnishments, new hires and terminations, paid time off as well as federal and state regulation changes can be frustrating tasks. Each year significant labor hours are spent preparing W2s and ensuring that they are sent out timely.</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Reduce Costs</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lang="en-GB"/>
              <a:t>The direct costs of processing payroll can be greatly reduced by working with a payroll provider. Big businesses can afford to maintain robust payroll departments. However, Small/medium sized businesses, having an in-house payroll process is a money burner. If your business has fewer than 30 employees, there’s a very good chance that you can save money by outsourcing your payroll operations.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Avoid IRS Penalties/Mistakes</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lang="en-GB"/>
              <a:t>The IRS states, 40 percent of small businesses pay an average penalty of $845 per year for late or incorrect filings and payments. Penalties for errors, omissions or late payroll tax filings can be very costly. Payroll mistakes are painful, angering employees and not reporting timely or accurately to the government post red flags to the IRS. Small business owners aren’t experts in the challenging world of government tax regulations.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Team Of Experts</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lang="en-GB"/>
              <a:t>Most business owners and payroll related staff don’t have time to research and study constantly changing regulations, withholding rates, and government forms. By outsourcing payroll, a small business can take advantage of expertise that was previously available only to big companies.  The most valuable payroll companies have a team of experts who handle many areas of Human Resources and Payroll.</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Enhanced Security</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lang="en-GB"/>
              <a:t>Payroll processing is a complex and potentially risky business operation. Even with long time trusted employees, there is always a risk of identity theft, embezzlement of funds, or tampering with company files for personal gain. There’s also an evident risk when using in-house payroll software: How safe and secure is payroll data on the company’s server or network? This very real question can consume a business owner’s energy and attention as well.</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solidFill>
                  <a:srgbClr val="00FF00"/>
                </a:solidFill>
              </a:rPr>
              <a:t>Website:</a:t>
            </a:r>
            <a:r>
              <a:rPr b="1" lang="en-GB"/>
              <a:t> </a:t>
            </a:r>
            <a:r>
              <a:rPr b="1" lang="en-GB">
                <a:solidFill>
                  <a:schemeClr val="hlink"/>
                </a:solidFill>
                <a:uFill>
                  <a:noFill/>
                </a:uFill>
                <a:hlinkClick r:id="rId3"/>
              </a:rPr>
              <a:t>https://www.unicornaccountants.co.uk/what-we-do/payroll-services</a:t>
            </a:r>
            <a:endParaRPr b="1"/>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