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Nuni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regular.fntdata"/><Relationship Id="rId14" Type="http://schemas.openxmlformats.org/officeDocument/2006/relationships/slide" Target="slides/slide9.xml"/><Relationship Id="rId17" Type="http://schemas.openxmlformats.org/officeDocument/2006/relationships/font" Target="fonts/Nunito-italic.fntdata"/><Relationship Id="rId16" Type="http://schemas.openxmlformats.org/officeDocument/2006/relationships/font" Target="fonts/Nuni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Nuni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26ecd933d3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26ecd933d3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26ecd933d3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26ecd933d3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26ecd933d3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26ecd933d3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26ecd933d3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26ecd933d3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26ecd933d3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26ecd933d3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26ecd933d3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26ecd933d3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26ecd933d3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26ecd933d3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26ecd933d3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26ecd933d3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ukpreppingshop.co.uk/collections/water-filter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b="1" lang="en-GB" sz="4000"/>
              <a:t>Advantages Of A Portable Water Filter</a:t>
            </a:r>
            <a:endParaRPr b="1" sz="4000"/>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Portability</a:t>
            </a:r>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One of the benefits of a portable reverse osmosis water filter is its portability. These little devices are designed to be lightweight and portable. You can pack them in bags and cars, taking them with you on vacations and journeys. This makes them very well-suited to camping and other outdoor activities.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Ease Of Use</a:t>
            </a:r>
            <a:endParaRPr/>
          </a:p>
        </p:txBody>
      </p:sp>
      <p:sp>
        <p:nvSpPr>
          <p:cNvPr id="141" name="Google Shape;141;p1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Another key benefit of a good quality RO purifier is its ease of use. Some filters can be quite tricky, and some people might worry about the complexities of a system. But the best portable filters are immensely easy to understand and start using. You won't need any special experience or knowledge.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Versatility</a:t>
            </a:r>
            <a:endParaRPr/>
          </a:p>
        </p:txBody>
      </p:sp>
      <p:sp>
        <p:nvSpPr>
          <p:cNvPr id="147" name="Google Shape;147;p16"/>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Another big benefit of a portable reverse osmosis water system is versatility. These devices can be used in a lot of different ways and situations. You can, of course, make use of them on the road while traveling. You can also make use of them at campgrounds or in the wilderness.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Health And Safety</a:t>
            </a:r>
            <a:endParaRPr/>
          </a:p>
        </p:txBody>
      </p:sp>
      <p:sp>
        <p:nvSpPr>
          <p:cNvPr id="153" name="Google Shape;153;p17"/>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Of course, one of the main reasons why people use water filters in the first place is for health and safety. This is because water can contain a wide range of impurities. If you're out in the wilderness, for example, water might contain bacteria. It could also contain a wide range of other harmful elements.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Quality</a:t>
            </a:r>
            <a:endParaRPr/>
          </a:p>
        </p:txBody>
      </p:sp>
      <p:sp>
        <p:nvSpPr>
          <p:cNvPr id="159" name="Google Shape;159;p18"/>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Even in situations when you have safe water nearby, a filter can still be useful. This is because it can help to improve the quality of the water you drink. A lot of water sources may contain elements that people don't want to drink like chlorine, for example. In large doses over extended periods, such elements can be dangerous.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Easing The Load</a:t>
            </a:r>
            <a:endParaRPr/>
          </a:p>
        </p:txBody>
      </p:sp>
      <p:sp>
        <p:nvSpPr>
          <p:cNvPr id="165" name="Google Shape;165;p1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When traveling, you often have a lot of things to pack. You might have cases filled with clothes and accessories for example. You also need to think about taking devices and other electronics along with you. If you're traveling with kids, there are even more items like diapers and toys to bring along.</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Better Taste and Smell</a:t>
            </a:r>
            <a:endParaRPr/>
          </a:p>
        </p:txBody>
      </p:sp>
      <p:sp>
        <p:nvSpPr>
          <p:cNvPr id="171" name="Google Shape;171;p2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Water can sometimes have an unpleasant smell or taste. This is because of certain impurities or chemicals in the water. It can be unpleasant to drink. But if people don't drink enough, they will become dehydrated. This can be a problem on trips and travels.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1"/>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Thankyou</a:t>
            </a:r>
            <a:endParaRPr b="1"/>
          </a:p>
        </p:txBody>
      </p:sp>
      <p:sp>
        <p:nvSpPr>
          <p:cNvPr id="177" name="Google Shape;177;p21"/>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100">
                <a:solidFill>
                  <a:srgbClr val="FF9900"/>
                </a:solidFill>
              </a:rPr>
              <a:t>Website:</a:t>
            </a:r>
            <a:r>
              <a:rPr b="1" lang="en-GB" sz="2100"/>
              <a:t> </a:t>
            </a:r>
            <a:r>
              <a:rPr b="1" lang="en-GB" sz="2100">
                <a:solidFill>
                  <a:schemeClr val="hlink"/>
                </a:solidFill>
                <a:uFill>
                  <a:noFill/>
                </a:uFill>
                <a:hlinkClick r:id="rId3"/>
              </a:rPr>
              <a:t>https://ukpreppingshop.co.uk/collections/water-filters</a:t>
            </a:r>
            <a:endParaRPr b="1" sz="2100"/>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