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regular.fntdata"/><Relationship Id="rId14" Type="http://schemas.openxmlformats.org/officeDocument/2006/relationships/slide" Target="slides/slide9.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Raleway-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214e268726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214e268726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214e268726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214e268726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14e268726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14e268726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214e268726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214e268726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214e268726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214e268726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214e268726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214e268726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214e268726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214e268726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214e268726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214e268726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smarterdealsuk.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894100" y="1584850"/>
            <a:ext cx="7809300" cy="1913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Things To Consider When Buying Online</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400250" y="575950"/>
            <a:ext cx="6321600" cy="1019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The Authenticity Of The Online Shop Website</a:t>
            </a:r>
            <a:endParaRPr/>
          </a:p>
        </p:txBody>
      </p:sp>
      <p:sp>
        <p:nvSpPr>
          <p:cNvPr id="79" name="Google Shape;79;p1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 did mention earlier that shopping online is very convenient yet it’s tough to know whether the shop is genuine. Everyone can seem to create an online shop with a couple of photos and prices just to be seen as legitimate.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Product Details</a:t>
            </a:r>
            <a:endParaRPr/>
          </a:p>
        </p:txBody>
      </p:sp>
      <p:sp>
        <p:nvSpPr>
          <p:cNvPr id="85" name="Google Shape;85;p15"/>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This considered as many of the important factors that you always have to look at. Especially if it’s something that you’re going to wear or even to consume. It can be material type, ingredients, benefits, sizes, and so on. The more product details, the better.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Compare Prices Of Similar Products</a:t>
            </a:r>
            <a:endParaRPr/>
          </a:p>
        </p:txBody>
      </p:sp>
      <p:sp>
        <p:nvSpPr>
          <p:cNvPr id="91" name="Google Shape;91;p16"/>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you’re not frequent online shoppers you might find few items are really with good deals. But don’t let these deals trap you, do make sure to compare prices first of the similar products to other online shops. With so many online shops with the same items that they’re offering, you’ll be shocked that some of them selling at a very high price than it supposed to be. There are so many websites out there that can help you check and compare prices.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7"/>
          <p:cNvSpPr txBox="1"/>
          <p:nvPr>
            <p:ph type="title"/>
          </p:nvPr>
        </p:nvSpPr>
        <p:spPr>
          <a:xfrm>
            <a:off x="2400250" y="575950"/>
            <a:ext cx="6321600" cy="930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2"/>
              </a:buClr>
              <a:buSzPct val="36666"/>
              <a:buFont typeface="Arial"/>
              <a:buNone/>
            </a:pPr>
            <a:r>
              <a:rPr lang="en-GB"/>
              <a:t>Returns, Cancellations, And Refunds Policies</a:t>
            </a:r>
            <a:endParaRPr/>
          </a:p>
          <a:p>
            <a:pPr indent="0" lvl="0" marL="0" rtl="0" algn="l">
              <a:spcBef>
                <a:spcPts val="0"/>
              </a:spcBef>
              <a:spcAft>
                <a:spcPts val="0"/>
              </a:spcAft>
              <a:buClr>
                <a:schemeClr val="dk2"/>
              </a:buClr>
              <a:buSzPct val="36666"/>
              <a:buFont typeface="Arial"/>
              <a:buNone/>
            </a:pPr>
            <a:r>
              <a:t/>
            </a:r>
            <a:endParaRPr/>
          </a:p>
          <a:p>
            <a:pPr indent="0" lvl="0" marL="0" rtl="0" algn="l">
              <a:spcBef>
                <a:spcPts val="0"/>
              </a:spcBef>
              <a:spcAft>
                <a:spcPts val="0"/>
              </a:spcAft>
              <a:buNone/>
            </a:pPr>
            <a:r>
              <a:t/>
            </a:r>
            <a:endParaRPr/>
          </a:p>
        </p:txBody>
      </p:sp>
      <p:sp>
        <p:nvSpPr>
          <p:cNvPr id="97" name="Google Shape;97;p17"/>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 very important part to know when buying items online. It’s good to know how the company handles returns or cancellations of items and whether there would be any refunds in any case. Purchasing online will always be risky due to we usually unable to verify the quality of the items. Therefore, having the knowledge if there would be a refund will be a great point to consider if the items won’t be the same as expected.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8"/>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Secured Payment Method</a:t>
            </a:r>
            <a:endParaRPr/>
          </a:p>
        </p:txBody>
      </p:sp>
      <p:sp>
        <p:nvSpPr>
          <p:cNvPr id="103" name="Google Shape;103;p18"/>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This is the most crucial part when purchasing online; sharing your credit/debit card details. Options to pay via credit card, debit card, and Paypal or other Third-Party payment are considered secure. Also, try not to make any online purchase when you’re using public wi-fi or using mobile apps and connected to a public hotspot – it can be potentially easy for hackers to steal your information.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Be Alert For Scams And Fraud</a:t>
            </a:r>
            <a:endParaRPr/>
          </a:p>
        </p:txBody>
      </p:sp>
      <p:sp>
        <p:nvSpPr>
          <p:cNvPr id="109" name="Google Shape;109;p19"/>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fontScale="92500" lnSpcReduction="10000"/>
          </a:bodyPr>
          <a:lstStyle/>
          <a:p>
            <a:pPr indent="0" lvl="0" marL="0" rtl="0" algn="just">
              <a:spcBef>
                <a:spcPts val="0"/>
              </a:spcBef>
              <a:spcAft>
                <a:spcPts val="1200"/>
              </a:spcAft>
              <a:buNone/>
            </a:pPr>
            <a:r>
              <a:rPr lang="en-GB"/>
              <a:t>This never-ending story through calls, emails, even contacting us through social media for these people to try to steal our information. Be wary and do necessary actions if you think you’ve encountered these tactics. Don’t open any suspicious links, don’t easily provide your particulars over the phone, make sure to ask a couple of questions to verify whether the call is not a fraud/scam. Check the person’s identity through other social media accounts if he/she exists. If you happen to experience being scammed, make sure to call your bank and police if needed. And do check your bank statement often especially if you frequently buy online.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Customer Reviews</a:t>
            </a:r>
            <a:endParaRPr/>
          </a:p>
        </p:txBody>
      </p:sp>
      <p:sp>
        <p:nvSpPr>
          <p:cNvPr id="115" name="Google Shape;115;p20"/>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Finally to check the reviews. How can we know that the reviews are not fake ones? Thanks to social media, nowadays these online shops would have their own social media accounts. That’s the best place not only to try to contact them but also to view more real/organic customer reviews. This way is also perfect to reach out to those people who tagged the shop and understand their experience. On that, you’ll have a more secure feeling before buying items online.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2400250" y="575950"/>
            <a:ext cx="6321600" cy="6354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Thankyou</a:t>
            </a:r>
            <a:endParaRPr/>
          </a:p>
        </p:txBody>
      </p:sp>
      <p:sp>
        <p:nvSpPr>
          <p:cNvPr id="121" name="Google Shape;121;p21"/>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solidFill>
                  <a:srgbClr val="00FF00"/>
                </a:solidFill>
              </a:rPr>
              <a:t>Website:</a:t>
            </a:r>
            <a:r>
              <a:rPr b="1" lang="en-GB" sz="2100"/>
              <a:t> </a:t>
            </a:r>
            <a:r>
              <a:rPr b="1" lang="en-GB" sz="2100" u="sng">
                <a:solidFill>
                  <a:schemeClr val="hlink"/>
                </a:solidFill>
                <a:hlinkClick r:id="rId3"/>
              </a:rPr>
              <a:t>https://www.smarterdealsuk.co.uk/</a:t>
            </a:r>
            <a:endParaRPr b="1" sz="21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