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embeddedFontLst>
    <p:embeddedFont>
      <p:font typeface="Nunito"/>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Nunito-regular.fntdata"/><Relationship Id="rId14" Type="http://schemas.openxmlformats.org/officeDocument/2006/relationships/slide" Target="slides/slide9.xml"/><Relationship Id="rId17" Type="http://schemas.openxmlformats.org/officeDocument/2006/relationships/font" Target="fonts/Nunito-italic.fntdata"/><Relationship Id="rId16" Type="http://schemas.openxmlformats.org/officeDocument/2006/relationships/font" Target="fonts/Nunito-bold.fntdata"/><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font" Target="fonts/Nunito-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125081a7465_0_1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125081a7465_0_1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125081a7465_0_1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125081a7465_0_1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125081a7465_0_1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125081a7465_0_1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125081a7465_0_1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125081a7465_0_1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125081a7465_0_1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125081a7465_0_1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125081a7465_0_1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125081a7465_0_1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125081a7465_0_1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125081a7465_0_1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125081a7465_0_1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125081a7465_0_1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6"/>
        </a:solidFill>
      </p:bgPr>
    </p:bg>
    <p:spTree>
      <p:nvGrpSpPr>
        <p:cNvPr id="9" name="Shape 9"/>
        <p:cNvGrpSpPr/>
        <p:nvPr/>
      </p:nvGrpSpPr>
      <p:grpSpPr>
        <a:xfrm>
          <a:off x="0" y="0"/>
          <a:ext cx="0" cy="0"/>
          <a:chOff x="0" y="0"/>
          <a:chExt cx="0" cy="0"/>
        </a:xfrm>
      </p:grpSpPr>
      <p:sp>
        <p:nvSpPr>
          <p:cNvPr id="10" name="Google Shape;10;p2"/>
          <p:cNvSpPr/>
          <p:nvPr/>
        </p:nvSpPr>
        <p:spPr>
          <a:xfrm>
            <a:off x="31" y="2824500"/>
            <a:ext cx="7370400" cy="23190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3582600" y="1550700"/>
            <a:ext cx="5561400" cy="35928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rot="10800000">
            <a:off x="5058905" y="0"/>
            <a:ext cx="4085100" cy="20526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20327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4" name="Google Shape;14;p2"/>
          <p:cNvGrpSpPr/>
          <p:nvPr/>
        </p:nvGrpSpPr>
        <p:grpSpPr>
          <a:xfrm>
            <a:off x="255200" y="592"/>
            <a:ext cx="2250363" cy="1044300"/>
            <a:chOff x="255200" y="592"/>
            <a:chExt cx="2250363" cy="1044300"/>
          </a:xfrm>
        </p:grpSpPr>
        <p:sp>
          <p:nvSpPr>
            <p:cNvPr id="15" name="Google Shape;15;p2"/>
            <p:cNvSpPr/>
            <p:nvPr/>
          </p:nvSpPr>
          <p:spPr>
            <a:xfrm>
              <a:off x="764063"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509632"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255200"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905395" y="592"/>
            <a:ext cx="2250363" cy="1044300"/>
            <a:chOff x="905395" y="592"/>
            <a:chExt cx="2250363" cy="1044300"/>
          </a:xfrm>
        </p:grpSpPr>
        <p:sp>
          <p:nvSpPr>
            <p:cNvPr id="19" name="Google Shape;19;p2"/>
            <p:cNvSpPr/>
            <p:nvPr/>
          </p:nvSpPr>
          <p:spPr>
            <a:xfrm>
              <a:off x="1414258"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1159826"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905395"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 name="Google Shape;22;p2"/>
          <p:cNvGrpSpPr/>
          <p:nvPr/>
        </p:nvGrpSpPr>
        <p:grpSpPr>
          <a:xfrm>
            <a:off x="7057468" y="5088"/>
            <a:ext cx="1851282" cy="752108"/>
            <a:chOff x="6917201" y="0"/>
            <a:chExt cx="2227777" cy="863400"/>
          </a:xfrm>
        </p:grpSpPr>
        <p:sp>
          <p:nvSpPr>
            <p:cNvPr id="23" name="Google Shape;23;p2"/>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2"/>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 name="Google Shape;26;p2"/>
          <p:cNvGrpSpPr/>
          <p:nvPr/>
        </p:nvGrpSpPr>
        <p:grpSpPr>
          <a:xfrm>
            <a:off x="6553032" y="4217852"/>
            <a:ext cx="2389068" cy="925737"/>
            <a:chOff x="6917201" y="0"/>
            <a:chExt cx="2227777" cy="863400"/>
          </a:xfrm>
        </p:grpSpPr>
        <p:sp>
          <p:nvSpPr>
            <p:cNvPr id="27" name="Google Shape;27;p2"/>
            <p:cNvSpPr/>
            <p:nvPr/>
          </p:nvSpPr>
          <p:spPr>
            <a:xfrm>
              <a:off x="7641677"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7279439"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2"/>
            <p:cNvSpPr/>
            <p:nvPr/>
          </p:nvSpPr>
          <p:spPr>
            <a:xfrm>
              <a:off x="6917201"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0" name="Google Shape;30;p2"/>
          <p:cNvGrpSpPr/>
          <p:nvPr/>
        </p:nvGrpSpPr>
        <p:grpSpPr>
          <a:xfrm>
            <a:off x="199149" y="4055652"/>
            <a:ext cx="2795414" cy="1083308"/>
            <a:chOff x="6917201" y="0"/>
            <a:chExt cx="2227777" cy="863400"/>
          </a:xfrm>
        </p:grpSpPr>
        <p:sp>
          <p:nvSpPr>
            <p:cNvPr id="31" name="Google Shape;31;p2"/>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2"/>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2"/>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4" name="Google Shape;34;p2"/>
          <p:cNvSpPr txBox="1"/>
          <p:nvPr>
            <p:ph type="ctrTitle"/>
          </p:nvPr>
        </p:nvSpPr>
        <p:spPr>
          <a:xfrm>
            <a:off x="1858703" y="1822833"/>
            <a:ext cx="5361300" cy="1448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35" name="Google Shape;35;p2"/>
          <p:cNvSpPr txBox="1"/>
          <p:nvPr>
            <p:ph idx="1" type="subTitle"/>
          </p:nvPr>
        </p:nvSpPr>
        <p:spPr>
          <a:xfrm>
            <a:off x="1858700" y="3413158"/>
            <a:ext cx="5361300" cy="52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p:txBody>
      </p:sp>
      <p:sp>
        <p:nvSpPr>
          <p:cNvPr id="36" name="Google Shape;36;p2"/>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3"/>
        </a:solidFill>
      </p:bgPr>
    </p:bg>
    <p:spTree>
      <p:nvGrpSpPr>
        <p:cNvPr id="109" name="Shape 109"/>
        <p:cNvGrpSpPr/>
        <p:nvPr/>
      </p:nvGrpSpPr>
      <p:grpSpPr>
        <a:xfrm>
          <a:off x="0" y="0"/>
          <a:ext cx="0" cy="0"/>
          <a:chOff x="0" y="0"/>
          <a:chExt cx="0" cy="0"/>
        </a:xfrm>
      </p:grpSpPr>
      <p:sp>
        <p:nvSpPr>
          <p:cNvPr id="110" name="Google Shape;110;p11"/>
          <p:cNvSpPr/>
          <p:nvPr/>
        </p:nvSpPr>
        <p:spPr>
          <a:xfrm flipH="1">
            <a:off x="5569200" y="2834075"/>
            <a:ext cx="3574800" cy="23094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1" name="Google Shape;111;p11"/>
          <p:cNvGrpSpPr/>
          <p:nvPr/>
        </p:nvGrpSpPr>
        <p:grpSpPr>
          <a:xfrm>
            <a:off x="5959222" y="4119576"/>
            <a:ext cx="2520952" cy="1024165"/>
            <a:chOff x="6917201" y="0"/>
            <a:chExt cx="2227777" cy="863400"/>
          </a:xfrm>
        </p:grpSpPr>
        <p:sp>
          <p:nvSpPr>
            <p:cNvPr id="112" name="Google Shape;112;p11"/>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5" name="Google Shape;115;p11"/>
          <p:cNvGrpSpPr/>
          <p:nvPr/>
        </p:nvGrpSpPr>
        <p:grpSpPr>
          <a:xfrm>
            <a:off x="199149" y="2"/>
            <a:ext cx="2795414" cy="1083308"/>
            <a:chOff x="6917201" y="0"/>
            <a:chExt cx="2227777" cy="863400"/>
          </a:xfrm>
        </p:grpSpPr>
        <p:sp>
          <p:nvSpPr>
            <p:cNvPr id="116" name="Google Shape;116;p11"/>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9" name="Google Shape;119;p11"/>
          <p:cNvSpPr txBox="1"/>
          <p:nvPr>
            <p:ph hasCustomPrompt="1" type="title"/>
          </p:nvPr>
        </p:nvSpPr>
        <p:spPr>
          <a:xfrm>
            <a:off x="1385850" y="1383850"/>
            <a:ext cx="6372300" cy="13797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r>
              <a:t>xx%</a:t>
            </a:r>
          </a:p>
        </p:txBody>
      </p:sp>
      <p:sp>
        <p:nvSpPr>
          <p:cNvPr id="120" name="Google Shape;120;p11"/>
          <p:cNvSpPr txBox="1"/>
          <p:nvPr>
            <p:ph idx="1" type="body"/>
          </p:nvPr>
        </p:nvSpPr>
        <p:spPr>
          <a:xfrm>
            <a:off x="1385850" y="2863850"/>
            <a:ext cx="6372300" cy="641100"/>
          </a:xfrm>
          <a:prstGeom prst="rect">
            <a:avLst/>
          </a:prstGeom>
        </p:spPr>
        <p:txBody>
          <a:bodyPr anchorCtr="0" anchor="t" bIns="91425" lIns="91425" spcFirstLastPara="1" rIns="91425" wrap="square" tIns="91425">
            <a:normAutofit/>
          </a:bodyPr>
          <a:lstStyle>
            <a:lvl1pPr indent="-311150" lvl="0" marL="457200" algn="ctr">
              <a:spcBef>
                <a:spcPts val="0"/>
              </a:spcBef>
              <a:spcAft>
                <a:spcPts val="0"/>
              </a:spcAft>
              <a:buSzPts val="1300"/>
              <a:buChar char="●"/>
              <a:defRPr/>
            </a:lvl1pPr>
            <a:lvl2pPr indent="-298450" lvl="1" marL="914400" algn="ctr">
              <a:spcBef>
                <a:spcPts val="0"/>
              </a:spcBef>
              <a:spcAft>
                <a:spcPts val="0"/>
              </a:spcAft>
              <a:buSzPts val="1100"/>
              <a:buChar char="○"/>
              <a:defRPr/>
            </a:lvl2pPr>
            <a:lvl3pPr indent="-298450" lvl="2" marL="1371600" algn="ctr">
              <a:spcBef>
                <a:spcPts val="0"/>
              </a:spcBef>
              <a:spcAft>
                <a:spcPts val="0"/>
              </a:spcAft>
              <a:buSzPts val="1100"/>
              <a:buChar char="■"/>
              <a:defRPr/>
            </a:lvl3pPr>
            <a:lvl4pPr indent="-298450" lvl="3" marL="1828800" algn="ctr">
              <a:spcBef>
                <a:spcPts val="0"/>
              </a:spcBef>
              <a:spcAft>
                <a:spcPts val="0"/>
              </a:spcAft>
              <a:buSzPts val="1100"/>
              <a:buChar char="●"/>
              <a:defRPr/>
            </a:lvl4pPr>
            <a:lvl5pPr indent="-298450" lvl="4" marL="2286000" algn="ctr">
              <a:spcBef>
                <a:spcPts val="0"/>
              </a:spcBef>
              <a:spcAft>
                <a:spcPts val="0"/>
              </a:spcAft>
              <a:buSzPts val="1100"/>
              <a:buChar char="○"/>
              <a:defRPr/>
            </a:lvl5pPr>
            <a:lvl6pPr indent="-298450" lvl="5" marL="2743200" algn="ctr">
              <a:spcBef>
                <a:spcPts val="0"/>
              </a:spcBef>
              <a:spcAft>
                <a:spcPts val="0"/>
              </a:spcAft>
              <a:buSzPts val="1100"/>
              <a:buChar char="■"/>
              <a:defRPr/>
            </a:lvl6pPr>
            <a:lvl7pPr indent="-298450" lvl="6" marL="3200400" algn="ctr">
              <a:spcBef>
                <a:spcPts val="0"/>
              </a:spcBef>
              <a:spcAft>
                <a:spcPts val="0"/>
              </a:spcAft>
              <a:buSzPts val="1100"/>
              <a:buChar char="●"/>
              <a:defRPr/>
            </a:lvl7pPr>
            <a:lvl8pPr indent="-298450" lvl="7" marL="3657600" algn="ctr">
              <a:spcBef>
                <a:spcPts val="0"/>
              </a:spcBef>
              <a:spcAft>
                <a:spcPts val="0"/>
              </a:spcAft>
              <a:buSzPts val="1100"/>
              <a:buChar char="○"/>
              <a:defRPr/>
            </a:lvl8pPr>
            <a:lvl9pPr indent="-298450" lvl="8" marL="4114800" algn="ctr">
              <a:spcBef>
                <a:spcPts val="0"/>
              </a:spcBef>
              <a:spcAft>
                <a:spcPts val="0"/>
              </a:spcAft>
              <a:buSzPts val="1100"/>
              <a:buChar char="■"/>
              <a:defRPr/>
            </a:lvl9pPr>
          </a:lstStyle>
          <a:p/>
        </p:txBody>
      </p:sp>
      <p:sp>
        <p:nvSpPr>
          <p:cNvPr id="121" name="Google Shape;121;p11"/>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2" name="Shape 122"/>
        <p:cNvGrpSpPr/>
        <p:nvPr/>
      </p:nvGrpSpPr>
      <p:grpSpPr>
        <a:xfrm>
          <a:off x="0" y="0"/>
          <a:ext cx="0" cy="0"/>
          <a:chOff x="0" y="0"/>
          <a:chExt cx="0" cy="0"/>
        </a:xfrm>
      </p:grpSpPr>
      <p:sp>
        <p:nvSpPr>
          <p:cNvPr id="123" name="Google Shape;123;p12"/>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accent3"/>
        </a:solidFill>
      </p:bgPr>
    </p:bg>
    <p:spTree>
      <p:nvGrpSpPr>
        <p:cNvPr id="37" name="Shape 37"/>
        <p:cNvGrpSpPr/>
        <p:nvPr/>
      </p:nvGrpSpPr>
      <p:grpSpPr>
        <a:xfrm>
          <a:off x="0" y="0"/>
          <a:ext cx="0" cy="0"/>
          <a:chOff x="0" y="0"/>
          <a:chExt cx="0" cy="0"/>
        </a:xfrm>
      </p:grpSpPr>
      <p:sp>
        <p:nvSpPr>
          <p:cNvPr id="38" name="Google Shape;38;p3"/>
          <p:cNvSpPr/>
          <p:nvPr/>
        </p:nvSpPr>
        <p:spPr>
          <a:xfrm flipH="1">
            <a:off x="4757100" y="2309400"/>
            <a:ext cx="4386900" cy="28341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9" name="Google Shape;39;p3"/>
          <p:cNvGrpSpPr/>
          <p:nvPr/>
        </p:nvGrpSpPr>
        <p:grpSpPr>
          <a:xfrm>
            <a:off x="5594191" y="3961115"/>
            <a:ext cx="2910145" cy="1182340"/>
            <a:chOff x="6917201" y="0"/>
            <a:chExt cx="2227777" cy="863400"/>
          </a:xfrm>
        </p:grpSpPr>
        <p:sp>
          <p:nvSpPr>
            <p:cNvPr id="40" name="Google Shape;40;p3"/>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3"/>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3"/>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3" name="Google Shape;43;p3"/>
          <p:cNvGrpSpPr/>
          <p:nvPr/>
        </p:nvGrpSpPr>
        <p:grpSpPr>
          <a:xfrm>
            <a:off x="199149" y="2"/>
            <a:ext cx="2795414" cy="1083308"/>
            <a:chOff x="6917201" y="0"/>
            <a:chExt cx="2227777" cy="863400"/>
          </a:xfrm>
        </p:grpSpPr>
        <p:sp>
          <p:nvSpPr>
            <p:cNvPr id="44" name="Google Shape;44;p3"/>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3"/>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3"/>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7" name="Google Shape;47;p3"/>
          <p:cNvSpPr txBox="1"/>
          <p:nvPr>
            <p:ph type="title"/>
          </p:nvPr>
        </p:nvSpPr>
        <p:spPr>
          <a:xfrm>
            <a:off x="1888684" y="1746100"/>
            <a:ext cx="53775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p:txBody>
      </p:sp>
      <p:sp>
        <p:nvSpPr>
          <p:cNvPr id="48" name="Google Shape;48;p3"/>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bg>
      <p:bgPr>
        <a:solidFill>
          <a:schemeClr val="dk2"/>
        </a:solidFill>
      </p:bgPr>
    </p:bg>
    <p:spTree>
      <p:nvGrpSpPr>
        <p:cNvPr id="49" name="Shape 49"/>
        <p:cNvGrpSpPr/>
        <p:nvPr/>
      </p:nvGrpSpPr>
      <p:grpSpPr>
        <a:xfrm>
          <a:off x="0" y="0"/>
          <a:ext cx="0" cy="0"/>
          <a:chOff x="0" y="0"/>
          <a:chExt cx="0" cy="0"/>
        </a:xfrm>
      </p:grpSpPr>
      <p:sp>
        <p:nvSpPr>
          <p:cNvPr id="50" name="Google Shape;50;p4"/>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4"/>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4"/>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4"/>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54" name="Google Shape;54;p4"/>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5" name="Google Shape;55;p4"/>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bg>
      <p:bgPr>
        <a:solidFill>
          <a:schemeClr val="dk2"/>
        </a:solidFill>
      </p:bgPr>
    </p:bg>
    <p:spTree>
      <p:nvGrpSpPr>
        <p:cNvPr id="56" name="Shape 56"/>
        <p:cNvGrpSpPr/>
        <p:nvPr/>
      </p:nvGrpSpPr>
      <p:grpSpPr>
        <a:xfrm>
          <a:off x="0" y="0"/>
          <a:ext cx="0" cy="0"/>
          <a:chOff x="0" y="0"/>
          <a:chExt cx="0" cy="0"/>
        </a:xfrm>
      </p:grpSpPr>
      <p:sp>
        <p:nvSpPr>
          <p:cNvPr id="57" name="Google Shape;57;p5"/>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5"/>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5"/>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5"/>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1" name="Google Shape;61;p5"/>
          <p:cNvSpPr txBox="1"/>
          <p:nvPr>
            <p:ph idx="1" type="body"/>
          </p:nvPr>
        </p:nvSpPr>
        <p:spPr>
          <a:xfrm>
            <a:off x="819150" y="1990725"/>
            <a:ext cx="36861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2" name="Google Shape;62;p5"/>
          <p:cNvSpPr txBox="1"/>
          <p:nvPr>
            <p:ph idx="2" type="body"/>
          </p:nvPr>
        </p:nvSpPr>
        <p:spPr>
          <a:xfrm>
            <a:off x="4638675" y="1990725"/>
            <a:ext cx="36861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3" name="Google Shape;63;p5"/>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bg>
      <p:bgPr>
        <a:solidFill>
          <a:schemeClr val="dk2"/>
        </a:solidFill>
      </p:bgPr>
    </p:bg>
    <p:spTree>
      <p:nvGrpSpPr>
        <p:cNvPr id="64" name="Shape 64"/>
        <p:cNvGrpSpPr/>
        <p:nvPr/>
      </p:nvGrpSpPr>
      <p:grpSpPr>
        <a:xfrm>
          <a:off x="0" y="0"/>
          <a:ext cx="0" cy="0"/>
          <a:chOff x="0" y="0"/>
          <a:chExt cx="0" cy="0"/>
        </a:xfrm>
      </p:grpSpPr>
      <p:sp>
        <p:nvSpPr>
          <p:cNvPr id="65" name="Google Shape;65;p6"/>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6"/>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6"/>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6"/>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9" name="Google Shape;69;p6"/>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bg>
      <p:bgPr>
        <a:solidFill>
          <a:schemeClr val="accent3"/>
        </a:solidFill>
      </p:bgPr>
    </p:bg>
    <p:spTree>
      <p:nvGrpSpPr>
        <p:cNvPr id="70" name="Shape 70"/>
        <p:cNvGrpSpPr/>
        <p:nvPr/>
      </p:nvGrpSpPr>
      <p:grpSpPr>
        <a:xfrm>
          <a:off x="0" y="0"/>
          <a:ext cx="0" cy="0"/>
          <a:chOff x="0" y="0"/>
          <a:chExt cx="0" cy="0"/>
        </a:xfrm>
      </p:grpSpPr>
      <p:sp>
        <p:nvSpPr>
          <p:cNvPr id="71" name="Google Shape;71;p7"/>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7"/>
          <p:cNvSpPr/>
          <p:nvPr/>
        </p:nvSpPr>
        <p:spPr>
          <a:xfrm>
            <a:off x="31" y="2824500"/>
            <a:ext cx="7370400" cy="23190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7"/>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7"/>
          <p:cNvSpPr txBox="1"/>
          <p:nvPr>
            <p:ph type="title"/>
          </p:nvPr>
        </p:nvSpPr>
        <p:spPr>
          <a:xfrm>
            <a:off x="819150" y="845600"/>
            <a:ext cx="3709200" cy="13830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75" name="Google Shape;75;p7"/>
          <p:cNvSpPr txBox="1"/>
          <p:nvPr>
            <p:ph idx="1" type="body"/>
          </p:nvPr>
        </p:nvSpPr>
        <p:spPr>
          <a:xfrm>
            <a:off x="830700" y="2319050"/>
            <a:ext cx="3709200" cy="21198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76" name="Google Shape;76;p7"/>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1"/>
        </a:solidFill>
      </p:bgPr>
    </p:bg>
    <p:spTree>
      <p:nvGrpSpPr>
        <p:cNvPr id="77" name="Shape 77"/>
        <p:cNvGrpSpPr/>
        <p:nvPr/>
      </p:nvGrpSpPr>
      <p:grpSpPr>
        <a:xfrm>
          <a:off x="0" y="0"/>
          <a:ext cx="0" cy="0"/>
          <a:chOff x="0" y="0"/>
          <a:chExt cx="0" cy="0"/>
        </a:xfrm>
      </p:grpSpPr>
      <p:sp>
        <p:nvSpPr>
          <p:cNvPr id="78" name="Google Shape;78;p8"/>
          <p:cNvSpPr/>
          <p:nvPr/>
        </p:nvSpPr>
        <p:spPr>
          <a:xfrm>
            <a:off x="0" y="2823144"/>
            <a:ext cx="7369200" cy="23169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flipH="1">
            <a:off x="3583210" y="1554113"/>
            <a:ext cx="5560500" cy="35895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0" name="Google Shape;80;p8"/>
          <p:cNvGrpSpPr/>
          <p:nvPr/>
        </p:nvGrpSpPr>
        <p:grpSpPr>
          <a:xfrm>
            <a:off x="255991" y="-118"/>
            <a:ext cx="2251347" cy="1043408"/>
            <a:chOff x="3961956" y="4383950"/>
            <a:chExt cx="1160548" cy="548700"/>
          </a:xfrm>
        </p:grpSpPr>
        <p:sp>
          <p:nvSpPr>
            <p:cNvPr id="81" name="Google Shape;81;p8"/>
            <p:cNvSpPr/>
            <p:nvPr/>
          </p:nvSpPr>
          <p:spPr>
            <a:xfrm>
              <a:off x="4224904"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a:off x="4093430"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a:off x="3961956"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4" name="Google Shape;84;p8"/>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5" name="Google Shape;85;p8"/>
          <p:cNvGrpSpPr/>
          <p:nvPr/>
        </p:nvGrpSpPr>
        <p:grpSpPr>
          <a:xfrm>
            <a:off x="34934" y="4522125"/>
            <a:ext cx="1593306" cy="617072"/>
            <a:chOff x="6917201" y="0"/>
            <a:chExt cx="2227777" cy="863400"/>
          </a:xfrm>
        </p:grpSpPr>
        <p:sp>
          <p:nvSpPr>
            <p:cNvPr id="86" name="Google Shape;86;p8"/>
            <p:cNvSpPr/>
            <p:nvPr/>
          </p:nvSpPr>
          <p:spPr>
            <a:xfrm>
              <a:off x="7641677"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a:off x="7279439"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a:off x="6917201"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9" name="Google Shape;89;p8"/>
          <p:cNvGrpSpPr/>
          <p:nvPr/>
        </p:nvGrpSpPr>
        <p:grpSpPr>
          <a:xfrm>
            <a:off x="5886353" y="1243"/>
            <a:ext cx="3257455" cy="1261514"/>
            <a:chOff x="6917201" y="0"/>
            <a:chExt cx="2227777" cy="863400"/>
          </a:xfrm>
        </p:grpSpPr>
        <p:sp>
          <p:nvSpPr>
            <p:cNvPr id="90" name="Google Shape;90;p8"/>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8"/>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8"/>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3" name="Google Shape;93;p8"/>
          <p:cNvSpPr txBox="1"/>
          <p:nvPr>
            <p:ph type="title"/>
          </p:nvPr>
        </p:nvSpPr>
        <p:spPr>
          <a:xfrm>
            <a:off x="1393929" y="1301146"/>
            <a:ext cx="6366900" cy="25392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p:txBody>
      </p:sp>
      <p:sp>
        <p:nvSpPr>
          <p:cNvPr id="94" name="Google Shape;94;p8"/>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bg>
      <p:bgPr>
        <a:solidFill>
          <a:schemeClr val="dk2"/>
        </a:solidFill>
      </p:bgPr>
    </p:bg>
    <p:spTree>
      <p:nvGrpSpPr>
        <p:cNvPr id="95" name="Shape 95"/>
        <p:cNvGrpSpPr/>
        <p:nvPr/>
      </p:nvGrpSpPr>
      <p:grpSpPr>
        <a:xfrm>
          <a:off x="0" y="0"/>
          <a:ext cx="0" cy="0"/>
          <a:chOff x="0" y="0"/>
          <a:chExt cx="0" cy="0"/>
        </a:xfrm>
      </p:grpSpPr>
      <p:sp>
        <p:nvSpPr>
          <p:cNvPr id="96" name="Google Shape;96;p9"/>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9"/>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9"/>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9"/>
          <p:cNvSpPr txBox="1"/>
          <p:nvPr>
            <p:ph type="title"/>
          </p:nvPr>
        </p:nvSpPr>
        <p:spPr>
          <a:xfrm>
            <a:off x="819150" y="845600"/>
            <a:ext cx="6424200" cy="7050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100" name="Google Shape;100;p9"/>
          <p:cNvSpPr txBox="1"/>
          <p:nvPr>
            <p:ph idx="1" type="subTitle"/>
          </p:nvPr>
        </p:nvSpPr>
        <p:spPr>
          <a:xfrm>
            <a:off x="819150" y="1550700"/>
            <a:ext cx="5859900" cy="3936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101" name="Google Shape;101;p9"/>
          <p:cNvSpPr txBox="1"/>
          <p:nvPr>
            <p:ph idx="2" type="body"/>
          </p:nvPr>
        </p:nvSpPr>
        <p:spPr>
          <a:xfrm>
            <a:off x="819150" y="2467050"/>
            <a:ext cx="5859900" cy="2095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02" name="Google Shape;102;p9"/>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bg>
      <p:bgPr>
        <a:solidFill>
          <a:schemeClr val="accent1"/>
        </a:solidFill>
      </p:bgPr>
    </p:bg>
    <p:spTree>
      <p:nvGrpSpPr>
        <p:cNvPr id="103" name="Shape 103"/>
        <p:cNvGrpSpPr/>
        <p:nvPr/>
      </p:nvGrpSpPr>
      <p:grpSpPr>
        <a:xfrm>
          <a:off x="0" y="0"/>
          <a:ext cx="0" cy="0"/>
          <a:chOff x="0" y="0"/>
          <a:chExt cx="0" cy="0"/>
        </a:xfrm>
      </p:grpSpPr>
      <p:sp>
        <p:nvSpPr>
          <p:cNvPr id="104" name="Google Shape;104;p10"/>
          <p:cNvSpPr/>
          <p:nvPr/>
        </p:nvSpPr>
        <p:spPr>
          <a:xfrm>
            <a:off x="31" y="2824500"/>
            <a:ext cx="7370400" cy="23190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0"/>
          <p:cNvSpPr/>
          <p:nvPr/>
        </p:nvSpPr>
        <p:spPr>
          <a:xfrm flipH="1">
            <a:off x="3582600" y="1550700"/>
            <a:ext cx="5561400" cy="35928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0"/>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0"/>
          <p:cNvSpPr txBox="1"/>
          <p:nvPr>
            <p:ph idx="1" type="body"/>
          </p:nvPr>
        </p:nvSpPr>
        <p:spPr>
          <a:xfrm>
            <a:off x="328025" y="4163500"/>
            <a:ext cx="7415100" cy="605100"/>
          </a:xfrm>
          <a:prstGeom prst="rect">
            <a:avLst/>
          </a:prstGeom>
        </p:spPr>
        <p:txBody>
          <a:bodyPr anchorCtr="0" anchor="b"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08" name="Google Shape;108;p10"/>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hift">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p:txBody>
      </p:sp>
      <p:sp>
        <p:nvSpPr>
          <p:cNvPr id="7" name="Google Shape;7;p1"/>
          <p:cNvSpPr txBox="1"/>
          <p:nvPr>
            <p:ph idx="1" type="body"/>
          </p:nvPr>
        </p:nvSpPr>
        <p:spPr>
          <a:xfrm>
            <a:off x="311700" y="1152475"/>
            <a:ext cx="8520600" cy="33912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indent="-298450" lvl="1" marL="9144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indent="-298450" lvl="2" marL="13716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indent="-298450" lvl="3" marL="18288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indent="-298450" lvl="4" marL="22860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indent="-298450" lvl="5" marL="27432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indent="-298450" lvl="6" marL="32004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indent="-298450" lvl="7" marL="36576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indent="-298450" lvl="8" marL="41148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9pPr>
          </a:lstStyle>
          <a:p/>
        </p:txBody>
      </p:sp>
      <p:sp>
        <p:nvSpPr>
          <p:cNvPr id="8" name="Google Shape;8;p1"/>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s://www.3grouterstore.co.uk/product-category/5g-routers/" TargetMode="External"/><Relationship Id="rId4" Type="http://schemas.openxmlformats.org/officeDocument/2006/relationships/hyperlink" Target="https://www.3grouterstore.co.uk/product-category/5g-routers/"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13"/>
          <p:cNvSpPr txBox="1"/>
          <p:nvPr>
            <p:ph type="ctrTitle"/>
          </p:nvPr>
        </p:nvSpPr>
        <p:spPr>
          <a:xfrm>
            <a:off x="1113650" y="455775"/>
            <a:ext cx="7244700" cy="40302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b="1" lang="en-GB"/>
              <a:t>Things To Consider When Buying A 5G Wi-Fi Router</a:t>
            </a:r>
            <a:endParaRPr b="1"/>
          </a:p>
        </p:txBody>
      </p:sp>
      <p:sp>
        <p:nvSpPr>
          <p:cNvPr id="129" name="Google Shape;129;p13"/>
          <p:cNvSpPr txBox="1"/>
          <p:nvPr>
            <p:ph idx="1" type="subTitle"/>
          </p:nvPr>
        </p:nvSpPr>
        <p:spPr>
          <a:xfrm>
            <a:off x="1858700" y="3413158"/>
            <a:ext cx="5361300" cy="52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GB"/>
              <a:t>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4"/>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GB"/>
              <a:t>Network Type</a:t>
            </a:r>
            <a:endParaRPr/>
          </a:p>
        </p:txBody>
      </p:sp>
      <p:sp>
        <p:nvSpPr>
          <p:cNvPr id="135" name="Google Shape;135;p14"/>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Look at any router and you will quickly see that there are a number of different networks available. The four most commonly found are 802.1b, 802.1g, 802.1n, and 802.11ac. These designations indicate how fast the router can transfer wireless data, with 802.11ac being the fastest of these four. Those who want to connect multiple devices via Wi-Fi or cable may do better with 802.11ac router.</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5"/>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GB"/>
              <a:t>Throughput</a:t>
            </a:r>
            <a:endParaRPr/>
          </a:p>
        </p:txBody>
      </p:sp>
      <p:sp>
        <p:nvSpPr>
          <p:cNvPr id="141" name="Google Shape;141;p15"/>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This is closely associated with the router’s network type, and is usually one of the first things listed on router boxes and specifications. To spot the router’s throughput, look for Mbps. This indicates the speed at which the router is supposed to transmit data from your connection to users.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16"/>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GB"/>
              <a:t>Range</a:t>
            </a:r>
            <a:endParaRPr/>
          </a:p>
        </p:txBody>
      </p:sp>
      <p:sp>
        <p:nvSpPr>
          <p:cNvPr id="147" name="Google Shape;147;p16"/>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This is particularly important for users who will be connecting via Wi-Fi as they will likely not be sitting right beside the router. The farther you are from your router, the slower and weaker your connection will be. Typically, 802.11ac will offer the strongest connections and greatest range.</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17"/>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GB"/>
              <a:t>Bands</a:t>
            </a:r>
            <a:endParaRPr/>
          </a:p>
        </p:txBody>
      </p:sp>
      <p:sp>
        <p:nvSpPr>
          <p:cNvPr id="153" name="Google Shape;153;p17"/>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On every single router’s box, you will see numbers like 5Ghz and 2.4Ghz. These indicate the wireless radios on the router. A dual-band router will have both 5Ghz and 2.4Ghz radios which allow devices to connect to different bands so as not to overload a connection. Those who connect to a 5Ghz band will generally have better performance, but the broadcast range will be much shorter than the 2.4Ghz radio.</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18"/>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GB"/>
              <a:t>Quality Of Service</a:t>
            </a:r>
            <a:endParaRPr/>
          </a:p>
        </p:txBody>
      </p:sp>
      <p:sp>
        <p:nvSpPr>
          <p:cNvPr id="159" name="Google Shape;159;p18"/>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QoS is a newer feature that allows the router administrator to limit certain types of traffic. For example, you can use the QoS feature of a router to completely block all torrent traffic, or limit it so that other users can have equal bandwidth. Not every router has this ability, but it is a highly beneficial feature for office routers.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19"/>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GB"/>
              <a:t>Beamforming</a:t>
            </a:r>
            <a:endParaRPr/>
          </a:p>
        </p:txBody>
      </p:sp>
      <p:sp>
        <p:nvSpPr>
          <p:cNvPr id="165" name="Google Shape;165;p19"/>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Beamforming is a recent feature that’s becoming a standard in mid- to high-end routers. It is a form of signal technology that allows for better throughput in dead areas of a business. In other words, it can help improve the connection quality with devices behind solid walls or in rooms with high amounts of interference.</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20"/>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GB"/>
              <a:t>Multiple Input, Multiple Output</a:t>
            </a:r>
            <a:endParaRPr/>
          </a:p>
        </p:txBody>
      </p:sp>
      <p:sp>
        <p:nvSpPr>
          <p:cNvPr id="171" name="Google Shape;171;p20"/>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MIMO is the use of multiple antennas to increase performance and overall throughput. MIMO-enabled routers ensure that more devices can connect to one router with less interference.</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21"/>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GB"/>
              <a:t>Thankyou</a:t>
            </a:r>
            <a:endParaRPr b="1"/>
          </a:p>
        </p:txBody>
      </p:sp>
      <p:sp>
        <p:nvSpPr>
          <p:cNvPr id="177" name="Google Shape;177;p21"/>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GB" sz="1900">
                <a:solidFill>
                  <a:srgbClr val="00FF00"/>
                </a:solidFill>
              </a:rPr>
              <a:t>Website:</a:t>
            </a:r>
            <a:r>
              <a:rPr lang="en-GB" sz="1900"/>
              <a:t> </a:t>
            </a:r>
            <a:r>
              <a:rPr lang="en-GB" sz="1800">
                <a:solidFill>
                  <a:schemeClr val="hlink"/>
                </a:solidFill>
                <a:uFill>
                  <a:noFill/>
                </a:uFill>
                <a:latin typeface="Arial"/>
                <a:ea typeface="Arial"/>
                <a:cs typeface="Arial"/>
                <a:sym typeface="Arial"/>
                <a:hlinkClick r:id="rId3"/>
              </a:rPr>
              <a:t>https://www.3grouterstore.co.uk/product-category/5g-routers</a:t>
            </a:r>
            <a:r>
              <a:rPr b="1" lang="en-GB" sz="1800">
                <a:solidFill>
                  <a:schemeClr val="hlink"/>
                </a:solidFill>
                <a:uFill>
                  <a:noFill/>
                </a:uFill>
                <a:latin typeface="Arial"/>
                <a:ea typeface="Arial"/>
                <a:cs typeface="Arial"/>
                <a:sym typeface="Arial"/>
                <a:hlinkClick r:id="rId4"/>
              </a:rPr>
              <a:t>/</a:t>
            </a:r>
            <a:endParaRPr sz="19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