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aleway"/>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bold.fntdata"/><Relationship Id="rId14" Type="http://schemas.openxmlformats.org/officeDocument/2006/relationships/font" Target="fonts/Raleway-regular.fntdata"/><Relationship Id="rId17" Type="http://schemas.openxmlformats.org/officeDocument/2006/relationships/font" Target="fonts/Raleway-boldItalic.fntdata"/><Relationship Id="rId16" Type="http://schemas.openxmlformats.org/officeDocument/2006/relationships/font" Target="fonts/Raleway-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2191d71b50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2191d71b50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2191d71b50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2191d71b50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2191d71b50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2191d71b50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2191d71b50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2191d71b50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2191d71b50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2191d71b50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2191d71b50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2191d71b50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2191d71b50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2191d71b50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offshoresportsbookfact.net/offshore-betting-site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90275" y="1183950"/>
            <a:ext cx="6331500" cy="22113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Key Considerations When Choosing A Betting Site</a:t>
            </a:r>
            <a:endParaRPr/>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Safety And Security</a:t>
            </a:r>
            <a:endParaRPr/>
          </a:p>
        </p:txBody>
      </p:sp>
      <p:sp>
        <p:nvSpPr>
          <p:cNvPr id="79" name="Google Shape;79;p1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Safety and security are the top considerations to focus on when choosing an online platform. It would be best to be confident that the amount of money you deposit into an online platform stays in the same amount until you are ready to withdraw. The betting site’s responsibility is to protect you from online hackers that may hack into your account and password.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Ease Of Deposit And Withdrawal</a:t>
            </a:r>
            <a:endParaRPr/>
          </a:p>
        </p:txBody>
      </p:sp>
      <p:sp>
        <p:nvSpPr>
          <p:cNvPr id="85" name="Google Shape;85;p15"/>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 fast, safe and reliable payment option is paramount when considering any betting site. Professional and amateur gamblers prefer an online gambling platform that supports payment option. These local platforms save you unnecessary or unforeseeable costs that you may incur during currency conversion in depositing and withdrawal. Consequently, it tremendously reduces your profit or the amount of capital you can inject.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24-Hour Customer Support</a:t>
            </a:r>
            <a:endParaRPr/>
          </a:p>
        </p:txBody>
      </p:sp>
      <p:sp>
        <p:nvSpPr>
          <p:cNvPr id="91" name="Google Shape;91;p16"/>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top-rated online betting sites have a system in place to address all your issues as soon as they emerge. Issues regarding the time it takes for your money to reflect in your account, canceled bets, or seeking further clarifications when using the platform need to be resolved quickly. The reviews rating of the online gambling platform is critical in identifying the common problems that existing users have faced and whether they received a helpful solution.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7"/>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Proper Registration</a:t>
            </a:r>
            <a:endParaRPr/>
          </a:p>
        </p:txBody>
      </p:sp>
      <p:sp>
        <p:nvSpPr>
          <p:cNvPr id="97" name="Google Shape;97;p17"/>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Registered betting sites are governed by predefined rules and regulations that the site must follow to ensure continuity of operations. The majority of these rules serve to protect you from being exploited by the online casino, keep your money safe, and promote your welfare.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8"/>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The Software Design</a:t>
            </a:r>
            <a:endParaRPr/>
          </a:p>
        </p:txBody>
      </p:sp>
      <p:sp>
        <p:nvSpPr>
          <p:cNvPr id="103" name="Google Shape;103;p18"/>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software that a gambling platform uses is also an important consideration when choosing a betting site. Gambling software defines the user interface, which is your ease of using the software, the security measures put into place, and the capability of the website or app to run seamlessly in the different operating systems. Some examples of good software providers are Microgaming, Playtech, and Real Time Gaming.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9"/>
          <p:cNvSpPr txBox="1"/>
          <p:nvPr>
            <p:ph type="title"/>
          </p:nvPr>
        </p:nvSpPr>
        <p:spPr>
          <a:xfrm>
            <a:off x="2400250" y="575950"/>
            <a:ext cx="6321600" cy="1019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Competitive Odds And Betting Market Options</a:t>
            </a:r>
            <a:endParaRPr/>
          </a:p>
        </p:txBody>
      </p:sp>
      <p:sp>
        <p:nvSpPr>
          <p:cNvPr id="109" name="Google Shape;109;p19"/>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fontScale="92500" lnSpcReduction="20000"/>
          </a:bodyPr>
          <a:lstStyle/>
          <a:p>
            <a:pPr indent="0" lvl="0" marL="0" rtl="0" algn="just">
              <a:spcBef>
                <a:spcPts val="0"/>
              </a:spcBef>
              <a:spcAft>
                <a:spcPts val="1200"/>
              </a:spcAft>
              <a:buNone/>
            </a:pPr>
            <a:r>
              <a:rPr lang="en-GB"/>
              <a:t>The odds that a particular betting company offers define the profit you can make when you get an accurate prediction. Given that you lose your stake when you get the bet wrong, it is only fair to opt for a betting website that will provide incredible profits when you get accurate bets. Moreover, the available betting market options to choose from in the online casino is an important consideration. A wide variety of games such as blackjack, live sports betting, roulette, poker, among others, will offer you more choices to bet. Knowledge of the variant of a game offered in a betting site regarding the rules of engagement is a sure shield from making losses.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Thankyou</a:t>
            </a:r>
            <a:endParaRPr/>
          </a:p>
        </p:txBody>
      </p:sp>
      <p:sp>
        <p:nvSpPr>
          <p:cNvPr id="115" name="Google Shape;115;p20"/>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457200" rtl="0" algn="l">
              <a:spcBef>
                <a:spcPts val="0"/>
              </a:spcBef>
              <a:spcAft>
                <a:spcPts val="1200"/>
              </a:spcAft>
              <a:buNone/>
            </a:pPr>
            <a:r>
              <a:rPr lang="en-GB" sz="1500">
                <a:solidFill>
                  <a:srgbClr val="00FF00"/>
                </a:solidFill>
              </a:rPr>
              <a:t>Website:</a:t>
            </a:r>
            <a:r>
              <a:rPr lang="en-GB" sz="1500"/>
              <a:t> </a:t>
            </a:r>
            <a:r>
              <a:rPr lang="en-GB" sz="1500">
                <a:solidFill>
                  <a:schemeClr val="hlink"/>
                </a:solidFill>
                <a:uFill>
                  <a:noFill/>
                </a:uFill>
                <a:hlinkClick r:id="rId3"/>
              </a:rPr>
              <a:t>https://offshoresportsbookfact.net/offshore-betting-sites/</a:t>
            </a:r>
            <a:endParaRPr sz="1500"/>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