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layfair Displ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layfairDisplay-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italic.fntdata"/><Relationship Id="rId14" Type="http://schemas.openxmlformats.org/officeDocument/2006/relationships/font" Target="fonts/PlayfairDisplay-bold.fntdata"/><Relationship Id="rId17" Type="http://schemas.openxmlformats.org/officeDocument/2006/relationships/font" Target="fonts/Lato-regular.fntdata"/><Relationship Id="rId16" Type="http://schemas.openxmlformats.org/officeDocument/2006/relationships/font" Target="fonts/PlayfairDisplay-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25b600aedf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25b600aedf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25b600aedf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25b600aedf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25b600aedf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25b600aedf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25b600aedf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25b600aedf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25b600aedf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25b600aedf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25b600aedf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25b600aedf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 name="Google Shape;12;p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Google Shape;13;p2"/>
          <p:cNvSpPr txBox="1"/>
          <p:nvPr>
            <p:ph type="ctrTitle"/>
          </p:nvPr>
        </p:nvSpPr>
        <p:spPr>
          <a:xfrm>
            <a:off x="630600" y="136800"/>
            <a:ext cx="7893000" cy="1853700"/>
          </a:xfrm>
          <a:prstGeom prst="rect">
            <a:avLst/>
          </a:prstGeom>
        </p:spPr>
        <p:txBody>
          <a:bodyPr anchorCtr="0" anchor="b" bIns="91425" lIns="91425" spcFirstLastPara="1" rIns="91425" wrap="square" tIns="91425">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4" name="Google Shape;14;p2"/>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6" name="Shape 56"/>
        <p:cNvGrpSpPr/>
        <p:nvPr/>
      </p:nvGrpSpPr>
      <p:grpSpPr>
        <a:xfrm>
          <a:off x="0" y="0"/>
          <a:ext cx="0" cy="0"/>
          <a:chOff x="0" y="0"/>
          <a:chExt cx="0" cy="0"/>
        </a:xfrm>
      </p:grpSpPr>
      <p:sp>
        <p:nvSpPr>
          <p:cNvPr id="57" name="Google Shape;57;p11"/>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1"/>
          <p:cNvSpPr txBox="1"/>
          <p:nvPr>
            <p:ph hasCustomPrompt="1" type="title"/>
          </p:nvPr>
        </p:nvSpPr>
        <p:spPr>
          <a:xfrm>
            <a:off x="586725" y="1353788"/>
            <a:ext cx="79707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11"/>
          <p:cNvSpPr txBox="1"/>
          <p:nvPr>
            <p:ph idx="1" type="body"/>
          </p:nvPr>
        </p:nvSpPr>
        <p:spPr>
          <a:xfrm>
            <a:off x="586725" y="2968388"/>
            <a:ext cx="79707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1" name="Google Shape;61;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509550" y="1921350"/>
            <a:ext cx="8124900" cy="130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Google Shape;2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 name="Google Shape;23;p4"/>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4" name="Google Shape;24;p4"/>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Google Shape;29;p5"/>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5"/>
          <p:cNvSpPr txBox="1"/>
          <p:nvPr>
            <p:ph idx="1" type="body"/>
          </p:nvPr>
        </p:nvSpPr>
        <p:spPr>
          <a:xfrm>
            <a:off x="3117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5"/>
          <p:cNvSpPr txBox="1"/>
          <p:nvPr>
            <p:ph idx="2" type="body"/>
          </p:nvPr>
        </p:nvSpPr>
        <p:spPr>
          <a:xfrm>
            <a:off x="48324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Google Shape;38;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11700" y="1640350"/>
            <a:ext cx="2808000" cy="2928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45" name="Google Shape;4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6" name="Shape 46"/>
        <p:cNvGrpSpPr/>
        <p:nvPr/>
      </p:nvGrpSpPr>
      <p:grpSpPr>
        <a:xfrm>
          <a:off x="0" y="0"/>
          <a:ext cx="0" cy="0"/>
          <a:chOff x="0" y="0"/>
          <a:chExt cx="0" cy="0"/>
        </a:xfrm>
      </p:grpSpPr>
      <p:sp>
        <p:nvSpPr>
          <p:cNvPr id="47" name="Google Shape;4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8" name="Google Shape;4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Google Shape;49;p9"/>
          <p:cNvSpPr txBox="1"/>
          <p:nvPr>
            <p:ph type="title"/>
          </p:nvPr>
        </p:nvSpPr>
        <p:spPr>
          <a:xfrm>
            <a:off x="265500" y="1084625"/>
            <a:ext cx="4045200" cy="17070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0" name="Google Shape;50;p9"/>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Google Shape;5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52" name="Google Shape;5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3" name="Shape 53"/>
        <p:cNvGrpSpPr/>
        <p:nvPr/>
      </p:nvGrpSpPr>
      <p:grpSpPr>
        <a:xfrm>
          <a:off x="0" y="0"/>
          <a:ext cx="0" cy="0"/>
          <a:chOff x="0" y="0"/>
          <a:chExt cx="0" cy="0"/>
        </a:xfrm>
      </p:grpSpPr>
      <p:sp>
        <p:nvSpPr>
          <p:cNvPr id="54" name="Google Shape;5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5" name="Google Shape;5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lue-go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indent="-317500" lvl="1" marL="914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sussexbusinessschoo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3"/>
          <p:cNvSpPr txBox="1"/>
          <p:nvPr>
            <p:ph type="ctrTitle"/>
          </p:nvPr>
        </p:nvSpPr>
        <p:spPr>
          <a:xfrm>
            <a:off x="1223400" y="910450"/>
            <a:ext cx="7103700" cy="2775600"/>
          </a:xfrm>
          <a:prstGeom prst="rect">
            <a:avLst/>
          </a:prstGeom>
        </p:spPr>
        <p:txBody>
          <a:bodyPr anchorCtr="0" anchor="b" bIns="91425" lIns="91425" spcFirstLastPara="1" rIns="91425" wrap="square" tIns="91425">
            <a:normAutofit/>
          </a:bodyPr>
          <a:lstStyle/>
          <a:p>
            <a:pPr indent="0" lvl="0" marL="0" rtl="0" algn="ctr">
              <a:spcBef>
                <a:spcPts val="1000"/>
              </a:spcBef>
              <a:spcAft>
                <a:spcPts val="0"/>
              </a:spcAft>
              <a:buNone/>
            </a:pPr>
            <a:r>
              <a:rPr lang="en-GB"/>
              <a:t>How CMI Management Qualification Can Help Your Career</a:t>
            </a:r>
            <a:endParaRPr/>
          </a:p>
        </p:txBody>
      </p:sp>
      <p:sp>
        <p:nvSpPr>
          <p:cNvPr id="69" name="Google Shape;69;p13"/>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p>
            <a:pPr indent="0" lvl="0" marL="0" rtl="0" algn="l">
              <a:spcBef>
                <a:spcPts val="100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ph type="title"/>
          </p:nvPr>
        </p:nvSpPr>
        <p:spPr>
          <a:xfrm>
            <a:off x="311700" y="126475"/>
            <a:ext cx="8520600" cy="9723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Learning Essential Skills You Can Use Straight Away</a:t>
            </a:r>
            <a:endParaRPr/>
          </a:p>
        </p:txBody>
      </p:sp>
      <p:sp>
        <p:nvSpPr>
          <p:cNvPr id="75" name="Google Shape;75;p1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As soon as you start your CMI Management qualification, you'll acquire useful, valuable and essential knowledge and skills that can be put into practise straight away in your management role. You will also be developing new skills to add to the ones you already have!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Add Credibility To Your Experience</a:t>
            </a:r>
            <a:endParaRPr/>
          </a:p>
        </p:txBody>
      </p:sp>
      <p:sp>
        <p:nvSpPr>
          <p:cNvPr id="81" name="Google Shape;81;p15"/>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Completing a CMI qualification means that you'll not only have experience in being a manager, but you'll also have an accredited qualification which will benefit you and future employers.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Become More Confident</a:t>
            </a:r>
            <a:endParaRPr/>
          </a:p>
        </p:txBody>
      </p:sp>
      <p:sp>
        <p:nvSpPr>
          <p:cNvPr id="87" name="Google Shape;87;p16"/>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you're new to management and need some help in figuring out what type of leader you are or, have been in your career path for years and just feel like you need a quick refresher, the CMI qualification could help you become more confident and self-assured with undertaking your daily tasks and planning strategies.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Define Your Management Style</a:t>
            </a:r>
            <a:endParaRPr/>
          </a:p>
        </p:txBody>
      </p:sp>
      <p:sp>
        <p:nvSpPr>
          <p:cNvPr id="93" name="Google Shape;93;p17"/>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 key components of management and leadership styles are attitudes and behaviours, including: what a manager says; how they say it; the example they set; their body language; and their general conduct and demeanour. By studying a CMI qualification you'll be able to learn more about what kind of management style works for you and your team.</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Reduce Your Stress</a:t>
            </a:r>
            <a:endParaRPr/>
          </a:p>
        </p:txBody>
      </p:sp>
      <p:sp>
        <p:nvSpPr>
          <p:cNvPr id="99" name="Google Shape;99;p18"/>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From the moment you start your CMI Management qualification, you'll learn many different aspects of being a valued and productive manager. You'll also learn how to reduce stresses which managers sometimes encounter and by understanding how to manage your time, you'll become a efficent as a manager. Building up your confidence and becoming more self-assured is also a benefit and another way to help reduce your stress levels.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Thankyou</a:t>
            </a:r>
            <a:endParaRPr/>
          </a:p>
        </p:txBody>
      </p:sp>
      <p:sp>
        <p:nvSpPr>
          <p:cNvPr id="105" name="Google Shape;105;p19"/>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3300"/>
              <a:t>Website: </a:t>
            </a:r>
            <a:r>
              <a:rPr b="1" lang="en-GB" sz="3300" u="sng">
                <a:solidFill>
                  <a:schemeClr val="hlink"/>
                </a:solidFill>
                <a:hlinkClick r:id="rId3"/>
              </a:rPr>
              <a:t>https://sussexbusinessschool.com/</a:t>
            </a:r>
            <a:endParaRPr b="1" sz="3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