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obo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fntdata"/><Relationship Id="rId14" Type="http://schemas.openxmlformats.org/officeDocument/2006/relationships/font" Target="fonts/Roboto-regular.fntdata"/><Relationship Id="rId17" Type="http://schemas.openxmlformats.org/officeDocument/2006/relationships/font" Target="fonts/Roboto-boldItalic.fntdata"/><Relationship Id="rId16"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23235e04ae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23235e04ae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23235e04ae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123235e04ae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23235e04ae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23235e04ae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23235e04ae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23235e04ae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23235e04ae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23235e04ae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23235e04ae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23235e04ae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23235e04ae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23235e04ae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0"/>
              </a:spcBef>
              <a:spcAft>
                <a:spcPts val="0"/>
              </a:spcAft>
              <a:buClr>
                <a:schemeClr val="lt1"/>
              </a:buClr>
              <a:buSzPts val="1200"/>
              <a:buChar char="○"/>
              <a:defRPr sz="1200">
                <a:solidFill>
                  <a:schemeClr val="lt1"/>
                </a:solidFill>
              </a:defRPr>
            </a:lvl2pPr>
            <a:lvl3pPr indent="-304800" lvl="2" marL="1371600">
              <a:spcBef>
                <a:spcPts val="0"/>
              </a:spcBef>
              <a:spcAft>
                <a:spcPts val="0"/>
              </a:spcAft>
              <a:buClr>
                <a:schemeClr val="lt1"/>
              </a:buClr>
              <a:buSzPts val="1200"/>
              <a:buChar char="■"/>
              <a:defRPr sz="1200">
                <a:solidFill>
                  <a:schemeClr val="lt1"/>
                </a:solidFill>
              </a:defRPr>
            </a:lvl3pPr>
            <a:lvl4pPr indent="-304800" lvl="3" marL="1828800">
              <a:spcBef>
                <a:spcPts val="0"/>
              </a:spcBef>
              <a:spcAft>
                <a:spcPts val="0"/>
              </a:spcAft>
              <a:buClr>
                <a:schemeClr val="lt1"/>
              </a:buClr>
              <a:buSzPts val="1200"/>
              <a:buChar char="●"/>
              <a:defRPr sz="1200">
                <a:solidFill>
                  <a:schemeClr val="lt1"/>
                </a:solidFill>
              </a:defRPr>
            </a:lvl4pPr>
            <a:lvl5pPr indent="-304800" lvl="4" marL="2286000">
              <a:spcBef>
                <a:spcPts val="0"/>
              </a:spcBef>
              <a:spcAft>
                <a:spcPts val="0"/>
              </a:spcAft>
              <a:buClr>
                <a:schemeClr val="lt1"/>
              </a:buClr>
              <a:buSzPts val="1200"/>
              <a:buChar char="○"/>
              <a:defRPr sz="1200">
                <a:solidFill>
                  <a:schemeClr val="lt1"/>
                </a:solidFill>
              </a:defRPr>
            </a:lvl5pPr>
            <a:lvl6pPr indent="-304800" lvl="5" marL="2743200">
              <a:spcBef>
                <a:spcPts val="0"/>
              </a:spcBef>
              <a:spcAft>
                <a:spcPts val="0"/>
              </a:spcAft>
              <a:buClr>
                <a:schemeClr val="lt1"/>
              </a:buClr>
              <a:buSzPts val="1200"/>
              <a:buChar char="■"/>
              <a:defRPr sz="1200">
                <a:solidFill>
                  <a:schemeClr val="lt1"/>
                </a:solidFill>
              </a:defRPr>
            </a:lvl6pPr>
            <a:lvl7pPr indent="-304800" lvl="6" marL="3200400">
              <a:spcBef>
                <a:spcPts val="0"/>
              </a:spcBef>
              <a:spcAft>
                <a:spcPts val="0"/>
              </a:spcAft>
              <a:buClr>
                <a:schemeClr val="lt1"/>
              </a:buClr>
              <a:buSzPts val="1200"/>
              <a:buChar char="●"/>
              <a:defRPr sz="1200">
                <a:solidFill>
                  <a:schemeClr val="lt1"/>
                </a:solidFill>
              </a:defRPr>
            </a:lvl7pPr>
            <a:lvl8pPr indent="-304800" lvl="7" marL="3657600">
              <a:spcBef>
                <a:spcPts val="0"/>
              </a:spcBef>
              <a:spcAft>
                <a:spcPts val="0"/>
              </a:spcAft>
              <a:buClr>
                <a:schemeClr val="lt1"/>
              </a:buClr>
              <a:buSzPts val="1200"/>
              <a:buChar char="○"/>
              <a:defRPr sz="1200">
                <a:solidFill>
                  <a:schemeClr val="lt1"/>
                </a:solidFill>
              </a:defRPr>
            </a:lvl8pPr>
            <a:lvl9pPr indent="-304800" lvl="8" marL="4114800">
              <a:spcBef>
                <a:spcPts val="0"/>
              </a:spcBef>
              <a:spcAft>
                <a:spcPts val="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stretchitbodyjewellery.co.u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3"/>
          <p:cNvSpPr txBox="1"/>
          <p:nvPr>
            <p:ph type="ctrTitle"/>
          </p:nvPr>
        </p:nvSpPr>
        <p:spPr>
          <a:xfrm>
            <a:off x="390525" y="1819275"/>
            <a:ext cx="8222100" cy="933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GB"/>
              <a:t>Benefits of Ear Piercing</a:t>
            </a:r>
            <a:endParaRPr b="1"/>
          </a:p>
        </p:txBody>
      </p:sp>
      <p:sp>
        <p:nvSpPr>
          <p:cNvPr id="68" name="Google Shape;68;p13"/>
          <p:cNvSpPr txBox="1"/>
          <p:nvPr>
            <p:ph idx="1" type="subTitle"/>
          </p:nvPr>
        </p:nvSpPr>
        <p:spPr>
          <a:xfrm>
            <a:off x="390525" y="2789130"/>
            <a:ext cx="8222100" cy="4329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GB"/>
              <a:t>Reproductive Health</a:t>
            </a:r>
            <a:endParaRPr/>
          </a:p>
        </p:txBody>
      </p:sp>
      <p:sp>
        <p:nvSpPr>
          <p:cNvPr id="74" name="Google Shape;74;p1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Ear piercings have an impact on the reproductive health of an individual. Certain points are located on the lobes of the ears, which are important for maintaining the reproductive health of an individual. Having piercings in the right areas can enhance the reproductive health of the individual.</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GB"/>
              <a:t>Health Of The Brain</a:t>
            </a:r>
            <a:endParaRPr/>
          </a:p>
        </p:txBody>
      </p:sp>
      <p:sp>
        <p:nvSpPr>
          <p:cNvPr id="80" name="Google Shape;80;p15"/>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Piercings in the ears influence the health of the brains. Evidently, children are pierced at a young age. The meridian points located on the lobes of the ears connect the left hemisphere of the brain to the right. These areas of the brain are activated due to the piercings.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GB"/>
              <a:t>Enhances Memory</a:t>
            </a:r>
            <a:endParaRPr/>
          </a:p>
        </p:txBody>
      </p:sp>
      <p:sp>
        <p:nvSpPr>
          <p:cNvPr id="86" name="Google Shape;86;p16"/>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An important scientific reason for ear piercing is that it enhances the memory in the individuals. As they have an impact on the health of the brain, the memory level is also influenced. Stimulating the meridian points through piercings fosters a healthy development of a brain and eventually enhances the memory.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GB"/>
              <a:t>Energy</a:t>
            </a:r>
            <a:endParaRPr/>
          </a:p>
        </p:txBody>
      </p:sp>
      <p:sp>
        <p:nvSpPr>
          <p:cNvPr id="92" name="Google Shape;92;p17"/>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According to Ayurveda, piercings in the ears helps to maintain a flow of energy in the body. This is why, both males and females get their ears pierced and wear earrings.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GB"/>
              <a:t>Health Of The Digestive System</a:t>
            </a:r>
            <a:endParaRPr/>
          </a:p>
        </p:txBody>
      </p:sp>
      <p:sp>
        <p:nvSpPr>
          <p:cNvPr id="98" name="Google Shape;98;p18"/>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The pressure points on the ears stimulate hunger. The piercings help in maintaining the digestive health of the individuals.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GB"/>
              <a:t>For Better Eyesight</a:t>
            </a:r>
            <a:endParaRPr/>
          </a:p>
        </p:txBody>
      </p:sp>
      <p:sp>
        <p:nvSpPr>
          <p:cNvPr id="104" name="Google Shape;104;p19"/>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The center of the ears has a direct connection with the vision in the eye. According to acupuncture, the pressure points stimulate good vision, directly benefitting the eyes.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0"/>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GB"/>
              <a:t>Thankyou</a:t>
            </a:r>
            <a:endParaRPr b="1"/>
          </a:p>
        </p:txBody>
      </p:sp>
      <p:sp>
        <p:nvSpPr>
          <p:cNvPr id="110" name="Google Shape;110;p20"/>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500">
                <a:solidFill>
                  <a:srgbClr val="00FF00"/>
                </a:solidFill>
              </a:rPr>
              <a:t>Website:</a:t>
            </a:r>
            <a:r>
              <a:rPr b="1" lang="en-GB" sz="2500"/>
              <a:t> </a:t>
            </a:r>
            <a:r>
              <a:rPr b="1" lang="en-GB" sz="2500">
                <a:solidFill>
                  <a:schemeClr val="hlink"/>
                </a:solidFill>
                <a:uFill>
                  <a:noFill/>
                </a:uFill>
                <a:hlinkClick r:id="rId3"/>
              </a:rPr>
              <a:t>https://www.stretchitbodyjewellery.co.uk/</a:t>
            </a:r>
            <a:endParaRPr b="1" sz="25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