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aleway"/>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aleway-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italic.fntdata"/><Relationship Id="rId14" Type="http://schemas.openxmlformats.org/officeDocument/2006/relationships/font" Target="fonts/Raleway-bold.fntdata"/><Relationship Id="rId17" Type="http://schemas.openxmlformats.org/officeDocument/2006/relationships/font" Target="fonts/Lato-regular.fntdata"/><Relationship Id="rId16" Type="http://schemas.openxmlformats.org/officeDocument/2006/relationships/font" Target="fonts/Raleway-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1e22286387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1e22286387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1e22286387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1e22286387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1e22286387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1e22286387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1e22286387_0_1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1e22286387_0_1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1e22286387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11e22286387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11e22286387_0_1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11e22286387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gmib.ie/house-insurance-ireland"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2371725" y="630225"/>
            <a:ext cx="6331500" cy="1542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Ways To Get Cheap Homeowners Insurance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4"/>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Shop Around For Homeowners Insurance Quotes</a:t>
            </a:r>
            <a:endParaRPr/>
          </a:p>
        </p:txBody>
      </p:sp>
      <p:sp>
        <p:nvSpPr>
          <p:cNvPr id="78" name="Google Shape;78;p1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One of the best ways to save is to compare home insurance quotes among a few companies. You can speak with independent insurance agents and sometimes get quotes online. This can help give you an idea of what insurance companies are in your area and the range in prices.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5"/>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Understand The Difference Between Market Value And Insurance Value</a:t>
            </a:r>
            <a:endParaRPr/>
          </a:p>
        </p:txBody>
      </p:sp>
      <p:sp>
        <p:nvSpPr>
          <p:cNvPr id="84" name="Google Shape;84;p15"/>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Market value and insurance value are not the same. Your home’s market value is based on its worth when selling or buying it. The insurance value is the amount of coverage you’ll need to rebuild the home if it’s destroyed by a problem such as a house fire. The insurance amount could be more or less than your home’s real estate market value.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6"/>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Review Your Personal Property Once a Year</a:t>
            </a:r>
            <a:endParaRPr/>
          </a:p>
        </p:txBody>
      </p:sp>
      <p:sp>
        <p:nvSpPr>
          <p:cNvPr id="90" name="Google Shape;90;p16"/>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Your homeowners insurance covers your personal property, such as your furniture, rugs, appliances, pots and pans, computers, musical instruments and other possessions. Certain items, like jewelry or valuable art, can be “scheduled” to cover their full value.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7"/>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Maintain Good Credit</a:t>
            </a:r>
            <a:endParaRPr/>
          </a:p>
        </p:txBody>
      </p:sp>
      <p:sp>
        <p:nvSpPr>
          <p:cNvPr id="96" name="Google Shape;96;p17"/>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A credit-based insurance score is not the same as your personal credit score. For example, your regular FICO credit score looks at several factors of your credit history to determine how likely you are to repay a loan or credit card, while a credit-based insurance score looks at factors of your credit history to determine how likely you are to file an insurance claim.</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8"/>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Bundle Homeowners Insurance With Auto Insurance</a:t>
            </a:r>
            <a:endParaRPr/>
          </a:p>
        </p:txBody>
      </p:sp>
      <p:sp>
        <p:nvSpPr>
          <p:cNvPr id="102" name="Google Shape;102;p18"/>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Insuring your house and vehicles with the same company is one of the best discounts you can grab, often between 5% to 25%. Bundling is also known as a “multi-policy discount,” and you can bundle your home insurance with other forms of insurance, such as rv, motorcycle and boat insurance.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9"/>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Thank You</a:t>
            </a:r>
            <a:endParaRPr/>
          </a:p>
        </p:txBody>
      </p:sp>
      <p:sp>
        <p:nvSpPr>
          <p:cNvPr id="108" name="Google Shape;108;p19"/>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400"/>
              <a:t>Website:</a:t>
            </a:r>
            <a:r>
              <a:rPr lang="en-GB" sz="2400"/>
              <a:t> </a:t>
            </a:r>
            <a:r>
              <a:rPr lang="en-GB" sz="2400" u="sng">
                <a:solidFill>
                  <a:schemeClr val="hlink"/>
                </a:solidFill>
                <a:hlinkClick r:id="rId3"/>
              </a:rPr>
              <a:t>https://www.gmib.ie/house-insurance-ireland</a:t>
            </a:r>
            <a:endParaRPr sz="2400"/>
          </a:p>
        </p:txBody>
      </p:sp>
    </p:spTree>
  </p:cSld>
  <p:clrMapOvr>
    <a:masterClrMapping/>
  </p:clrMapOvr>
</p:sld>
</file>

<file path=ppt/theme/theme1.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