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Raleway"/>
      <p:regular r:id="rId14"/>
      <p:bold r:id="rId15"/>
      <p:italic r:id="rId16"/>
      <p:boldItalic r:id="rId17"/>
    </p:embeddedFont>
    <p:embeddedFont>
      <p:font typeface="La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La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aleway-bold.fntdata"/><Relationship Id="rId14" Type="http://schemas.openxmlformats.org/officeDocument/2006/relationships/font" Target="fonts/Raleway-regular.fntdata"/><Relationship Id="rId17" Type="http://schemas.openxmlformats.org/officeDocument/2006/relationships/font" Target="fonts/Raleway-boldItalic.fntdata"/><Relationship Id="rId16" Type="http://schemas.openxmlformats.org/officeDocument/2006/relationships/font" Target="fonts/Raleway-italic.fntdata"/><Relationship Id="rId5" Type="http://schemas.openxmlformats.org/officeDocument/2006/relationships/notesMaster" Target="notesMasters/notesMaster1.xml"/><Relationship Id="rId19" Type="http://schemas.openxmlformats.org/officeDocument/2006/relationships/font" Target="fonts/Lato-bold.fntdata"/><Relationship Id="rId6" Type="http://schemas.openxmlformats.org/officeDocument/2006/relationships/slide" Target="slides/slide1.xml"/><Relationship Id="rId18" Type="http://schemas.openxmlformats.org/officeDocument/2006/relationships/font" Target="fonts/La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118344f9cc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118344f9cc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18344f9ccf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18344f9ccf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118344f9ccf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118344f9ccf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18344f9ccf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18344f9ccf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18344f9ccf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118344f9ccf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118344f9ccf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118344f9ccf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118344f9ccf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118344f9ccf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sussexbusinessschool.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2371725" y="630225"/>
            <a:ext cx="6331500" cy="1542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Top Benefits You Can Take From Leadership Training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4"/>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It Will Help You Clarify Your Vision</a:t>
            </a:r>
            <a:endParaRPr/>
          </a:p>
        </p:txBody>
      </p:sp>
      <p:sp>
        <p:nvSpPr>
          <p:cNvPr id="78" name="Google Shape;78;p1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Successful leaders have a clear, sound vision of where they want to go. Training gives you the chance to step back from your daily responsibilities, to examine your organisation, and to think about how the future may unfold. You will be able to communicate your vision in a way that truly motivates the people around you.</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5"/>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Empowers You To Succeed</a:t>
            </a:r>
            <a:endParaRPr/>
          </a:p>
        </p:txBody>
      </p:sp>
      <p:sp>
        <p:nvSpPr>
          <p:cNvPr id="84" name="Google Shape;84;p15"/>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If you think great leaders are born and not made, think again. Leadership training uses various techniques and examples to emphasise the point that with a little hard work we all have it in us to be great leaders.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6"/>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It Will Boost Your Confidence</a:t>
            </a:r>
            <a:endParaRPr/>
          </a:p>
        </p:txBody>
      </p:sp>
      <p:sp>
        <p:nvSpPr>
          <p:cNvPr id="90" name="Google Shape;90;p16"/>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Self-confidence is a vital skill, both in the working world and in your social life. Through leadership training, public speaking, group activities and similar exercises will force you to be confident in yourself and your opinions, even when you’re faced with opposition.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7"/>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It Will Teach You New, Valuable Skills</a:t>
            </a:r>
            <a:endParaRPr/>
          </a:p>
        </p:txBody>
      </p:sp>
      <p:sp>
        <p:nvSpPr>
          <p:cNvPr id="96" name="Google Shape;96;p17"/>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Leadership training can teach you the skills you need to lead effectively, including the often-tricky skills needed to persuade and influence people — even those over whom you have little direct authority.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8"/>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Helps You Communicate Better</a:t>
            </a:r>
            <a:endParaRPr/>
          </a:p>
        </p:txBody>
      </p:sp>
      <p:sp>
        <p:nvSpPr>
          <p:cNvPr id="102" name="Google Shape;102;p18"/>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Leadership training teaches leaders to communicate better with their team. Untrained leaders may expect their team members to think and act just like the leaders themselves do, which may not be possible.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9"/>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Teaches You How To Influence People</a:t>
            </a:r>
            <a:endParaRPr/>
          </a:p>
        </p:txBody>
      </p:sp>
      <p:sp>
        <p:nvSpPr>
          <p:cNvPr id="108" name="Google Shape;108;p19"/>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Part of leadership training is about teaching you the power to influence those around you. You will learn how to motivate your team and how to discriminate between good and bad sources of power, and between strong and weak methods of influence.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0"/>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Thank You</a:t>
            </a:r>
            <a:endParaRPr/>
          </a:p>
        </p:txBody>
      </p:sp>
      <p:sp>
        <p:nvSpPr>
          <p:cNvPr id="114" name="Google Shape;114;p20"/>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500"/>
              <a:t>Website:</a:t>
            </a:r>
            <a:r>
              <a:rPr lang="en-GB" sz="2100"/>
              <a:t> </a:t>
            </a:r>
            <a:r>
              <a:rPr lang="en-GB" sz="2100" u="sng">
                <a:solidFill>
                  <a:schemeClr val="hlink"/>
                </a:solidFill>
                <a:hlinkClick r:id="rId3"/>
              </a:rPr>
              <a:t>https://sussexbusinessschool.com/</a:t>
            </a:r>
            <a:r>
              <a:rPr lang="en-GB" sz="2100"/>
              <a:t> </a:t>
            </a:r>
            <a:endParaRPr sz="2100"/>
          </a:p>
        </p:txBody>
      </p:sp>
    </p:spTree>
  </p:cSld>
  <p:clrMapOvr>
    <a:masterClrMapping/>
  </p:clrMapOvr>
</p:sld>
</file>

<file path=ppt/theme/theme1.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