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Old Standard TT"/>
      <p:regular r:id="rId14"/>
      <p:bold r:id="rId15"/>
      <p: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ldStandardTT-bold.fntdata"/><Relationship Id="rId14" Type="http://schemas.openxmlformats.org/officeDocument/2006/relationships/font" Target="fonts/OldStandardTT-regular.fntdata"/><Relationship Id="rId16" Type="http://schemas.openxmlformats.org/officeDocument/2006/relationships/font" Target="fonts/OldStandardT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17eca0d28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17eca0d28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17eca0d28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17eca0d28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17eca0d28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17eca0d28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17eca0d28a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17eca0d28a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17eca0d28a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17eca0d28a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7eca0d28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7eca0d28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17eca0d28a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17eca0d28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bathroomsdirect.i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Tips On Buying The Best Bathroom Accessories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Do Not Be Brand Conscious</a:t>
            </a:r>
            <a:endParaRPr/>
          </a:p>
        </p:txBody>
      </p:sp>
      <p:sp>
        <p:nvSpPr>
          <p:cNvPr id="65" name="Google Shape;65;p1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buying bathroom accessories, it would not really be necessary to think about brands. Most people would think that if the brand is popular, it is the best buy. There are times that it isn’t really the item with the best quality. Look into every item well and not just the brand. See to it that you have also considered the function of the items that you are about to buy. Make sure that it suits to your needs. It is not the brand that really matters.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Look For Affordable Items Of Good Quality</a:t>
            </a:r>
            <a:endParaRPr/>
          </a:p>
        </p:txBody>
      </p:sp>
      <p:sp>
        <p:nvSpPr>
          <p:cNvPr id="71" name="Google Shape;71;p1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Another misconception of buyers is that when it costs more, it means that it is better. Actually, that is wrong because there are a lot of other items that are cheaper and even better. So, be a smart buyer. Carefully look at the item’s details and prices so that you will be able to get a good one in an affordable price.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Consider Your Available Space</a:t>
            </a:r>
            <a:endParaRPr/>
          </a:p>
        </p:txBody>
      </p:sp>
      <p:sp>
        <p:nvSpPr>
          <p:cNvPr id="77" name="Google Shape;77;p1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 might buy some accessories that would eat up a lot of space even if your bathroom is just small. So, look into the available space so that you won’t be able to purchase items that will only crowd your bathroom. Remember that it is the function that matters most and not the look.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Prioritize Necessary Accessories</a:t>
            </a:r>
            <a:endParaRPr/>
          </a:p>
        </p:txBody>
      </p:sp>
      <p:sp>
        <p:nvSpPr>
          <p:cNvPr id="83" name="Google Shape;83;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Not all accessories are actually important. Some of them don’t have to be purchased. In buying, see to it that you buy the necessary ones before you buy those which are not so needed. Do not ever forget to buy sinks, faucets, showers, floor drains, and others. See to it that the accessories that you truly need are bought first. Also, make sure it would fit your style and would serve a good purpose.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Choose Plain Style Or Neutral Colors</a:t>
            </a:r>
            <a:endParaRPr/>
          </a:p>
        </p:txBody>
      </p:sp>
      <p:sp>
        <p:nvSpPr>
          <p:cNvPr id="89" name="Google Shape;89;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 plan to change your bathroom theme from time to time, then it would be wise if you use neutral colors and plain styles. This way, you won’t have to buy accessories whenever you intend to change your bathroom’s look. You can buy a basic porcelain bathtub, toilet and sink.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Choose Lighting Well</a:t>
            </a:r>
            <a:endParaRPr/>
          </a:p>
        </p:txBody>
      </p:sp>
      <p:sp>
        <p:nvSpPr>
          <p:cNvPr id="95" name="Google Shape;95;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Some may not consider lighting as part of the accessories but you would nod on its value for the bathroom. It is a very vital accessory and can even create a totally great feel for your bathroom. Choose lighting that would illuminate your bathroom and could also give it a good look. You can use wall sconces, pendants and others. Your choice of lighting actually depends on the size of the bathroom.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01" name="Google Shape;101;p20"/>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700"/>
              <a:t>Website:</a:t>
            </a:r>
            <a:r>
              <a:rPr lang="en-GB"/>
              <a:t> </a:t>
            </a:r>
            <a:r>
              <a:rPr lang="en-GB" sz="2400" u="sng">
                <a:solidFill>
                  <a:schemeClr val="hlink"/>
                </a:solidFill>
                <a:hlinkClick r:id="rId3"/>
              </a:rPr>
              <a:t>https://bathroomsdirect.ie/</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