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5143500" cx="9144000"/>
  <p:notesSz cx="6858000" cy="9144000"/>
  <p:embeddedFontLst>
    <p:embeddedFont>
      <p:font typeface="Old Standard TT"/>
      <p:regular r:id="rId14"/>
      <p:bold r:id="rId15"/>
      <p:italic r:id="rId16"/>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OldStandardTT-bold.fntdata"/><Relationship Id="rId14" Type="http://schemas.openxmlformats.org/officeDocument/2006/relationships/font" Target="fonts/OldStandardTT-regular.fntdata"/><Relationship Id="rId16" Type="http://schemas.openxmlformats.org/officeDocument/2006/relationships/font" Target="fonts/OldStandardTT-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5" name="Shape 55"/>
        <p:cNvGrpSpPr/>
        <p:nvPr/>
      </p:nvGrpSpPr>
      <p:grpSpPr>
        <a:xfrm>
          <a:off x="0" y="0"/>
          <a:ext cx="0" cy="0"/>
          <a:chOff x="0" y="0"/>
          <a:chExt cx="0" cy="0"/>
        </a:xfrm>
      </p:grpSpPr>
      <p:sp>
        <p:nvSpPr>
          <p:cNvPr id="56" name="Google Shape;56;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7" name="Google Shape;57;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0" name="Shape 60"/>
        <p:cNvGrpSpPr/>
        <p:nvPr/>
      </p:nvGrpSpPr>
      <p:grpSpPr>
        <a:xfrm>
          <a:off x="0" y="0"/>
          <a:ext cx="0" cy="0"/>
          <a:chOff x="0" y="0"/>
          <a:chExt cx="0" cy="0"/>
        </a:xfrm>
      </p:grpSpPr>
      <p:sp>
        <p:nvSpPr>
          <p:cNvPr id="61" name="Google Shape;61;g117eca0d28a_0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2" name="Google Shape;62;g117eca0d28a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6" name="Shape 66"/>
        <p:cNvGrpSpPr/>
        <p:nvPr/>
      </p:nvGrpSpPr>
      <p:grpSpPr>
        <a:xfrm>
          <a:off x="0" y="0"/>
          <a:ext cx="0" cy="0"/>
          <a:chOff x="0" y="0"/>
          <a:chExt cx="0" cy="0"/>
        </a:xfrm>
      </p:grpSpPr>
      <p:sp>
        <p:nvSpPr>
          <p:cNvPr id="67" name="Google Shape;67;g117eca0d28a_0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8" name="Google Shape;68;g117eca0d28a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117eca0d28a_0_6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117eca0d28a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8" name="Shape 78"/>
        <p:cNvGrpSpPr/>
        <p:nvPr/>
      </p:nvGrpSpPr>
      <p:grpSpPr>
        <a:xfrm>
          <a:off x="0" y="0"/>
          <a:ext cx="0" cy="0"/>
          <a:chOff x="0" y="0"/>
          <a:chExt cx="0" cy="0"/>
        </a:xfrm>
      </p:grpSpPr>
      <p:sp>
        <p:nvSpPr>
          <p:cNvPr id="79" name="Google Shape;79;g117eca0d28a_0_6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0" name="Google Shape;80;g117eca0d28a_0_6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117eca0d28a_0_7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117eca0d28a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0" name="Shape 90"/>
        <p:cNvGrpSpPr/>
        <p:nvPr/>
      </p:nvGrpSpPr>
      <p:grpSpPr>
        <a:xfrm>
          <a:off x="0" y="0"/>
          <a:ext cx="0" cy="0"/>
          <a:chOff x="0" y="0"/>
          <a:chExt cx="0" cy="0"/>
        </a:xfrm>
      </p:grpSpPr>
      <p:sp>
        <p:nvSpPr>
          <p:cNvPr id="91" name="Google Shape;91;g117eca0d28a_0_7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2" name="Google Shape;92;g117eca0d28a_0_7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6" name="Shape 96"/>
        <p:cNvGrpSpPr/>
        <p:nvPr/>
      </p:nvGrpSpPr>
      <p:grpSpPr>
        <a:xfrm>
          <a:off x="0" y="0"/>
          <a:ext cx="0" cy="0"/>
          <a:chOff x="0" y="0"/>
          <a:chExt cx="0" cy="0"/>
        </a:xfrm>
      </p:grpSpPr>
      <p:sp>
        <p:nvSpPr>
          <p:cNvPr id="97" name="Google Shape;97;g117eca0d28a_0_8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8" name="Google Shape;98;g117eca0d28a_0_8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dk1"/>
        </a:solidFill>
      </p:bgPr>
    </p:bg>
    <p:spTree>
      <p:nvGrpSpPr>
        <p:cNvPr id="9" name="Shape 9"/>
        <p:cNvGrpSpPr/>
        <p:nvPr/>
      </p:nvGrpSpPr>
      <p:grpSpPr>
        <a:xfrm>
          <a:off x="0" y="0"/>
          <a:ext cx="0" cy="0"/>
          <a:chOff x="0" y="0"/>
          <a:chExt cx="0" cy="0"/>
        </a:xfrm>
      </p:grpSpPr>
      <p:sp>
        <p:nvSpPr>
          <p:cNvPr id="10" name="Google Shape;10;p2"/>
          <p:cNvSpPr/>
          <p:nvPr/>
        </p:nvSpPr>
        <p:spPr>
          <a:xfrm>
            <a:off x="0" y="100"/>
            <a:ext cx="9144000" cy="1711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11" name="Google Shape;11;p2"/>
          <p:cNvCxnSpPr/>
          <p:nvPr/>
        </p:nvCxnSpPr>
        <p:spPr>
          <a:xfrm>
            <a:off x="641934" y="3597500"/>
            <a:ext cx="390300" cy="0"/>
          </a:xfrm>
          <a:prstGeom prst="straightConnector1">
            <a:avLst/>
          </a:prstGeom>
          <a:noFill/>
          <a:ln cap="flat" cmpd="sng" w="28575">
            <a:solidFill>
              <a:schemeClr val="accent1"/>
            </a:solidFill>
            <a:prstDash val="solid"/>
            <a:round/>
            <a:headEnd len="sm" w="sm" type="none"/>
            <a:tailEnd len="sm" w="sm" type="none"/>
          </a:ln>
        </p:spPr>
      </p:cxnSp>
      <p:sp>
        <p:nvSpPr>
          <p:cNvPr id="12" name="Google Shape;12;p2"/>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4200"/>
              <a:buNone/>
              <a:defRPr sz="4200">
                <a:solidFill>
                  <a:schemeClr val="accent1"/>
                </a:solidFill>
              </a:defRPr>
            </a:lvl1pPr>
            <a:lvl2pPr lvl="1">
              <a:spcBef>
                <a:spcPts val="0"/>
              </a:spcBef>
              <a:spcAft>
                <a:spcPts val="0"/>
              </a:spcAft>
              <a:buClr>
                <a:schemeClr val="accent1"/>
              </a:buClr>
              <a:buSzPts val="4200"/>
              <a:buNone/>
              <a:defRPr sz="4200">
                <a:solidFill>
                  <a:schemeClr val="accent1"/>
                </a:solidFill>
              </a:defRPr>
            </a:lvl2pPr>
            <a:lvl3pPr lvl="2">
              <a:spcBef>
                <a:spcPts val="0"/>
              </a:spcBef>
              <a:spcAft>
                <a:spcPts val="0"/>
              </a:spcAft>
              <a:buClr>
                <a:schemeClr val="accent1"/>
              </a:buClr>
              <a:buSzPts val="4200"/>
              <a:buNone/>
              <a:defRPr sz="4200">
                <a:solidFill>
                  <a:schemeClr val="accent1"/>
                </a:solidFill>
              </a:defRPr>
            </a:lvl3pPr>
            <a:lvl4pPr lvl="3">
              <a:spcBef>
                <a:spcPts val="0"/>
              </a:spcBef>
              <a:spcAft>
                <a:spcPts val="0"/>
              </a:spcAft>
              <a:buClr>
                <a:schemeClr val="accent1"/>
              </a:buClr>
              <a:buSzPts val="4200"/>
              <a:buNone/>
              <a:defRPr sz="4200">
                <a:solidFill>
                  <a:schemeClr val="accent1"/>
                </a:solidFill>
              </a:defRPr>
            </a:lvl4pPr>
            <a:lvl5pPr lvl="4">
              <a:spcBef>
                <a:spcPts val="0"/>
              </a:spcBef>
              <a:spcAft>
                <a:spcPts val="0"/>
              </a:spcAft>
              <a:buClr>
                <a:schemeClr val="accent1"/>
              </a:buClr>
              <a:buSzPts val="4200"/>
              <a:buNone/>
              <a:defRPr sz="4200">
                <a:solidFill>
                  <a:schemeClr val="accent1"/>
                </a:solidFill>
              </a:defRPr>
            </a:lvl5pPr>
            <a:lvl6pPr lvl="5">
              <a:spcBef>
                <a:spcPts val="0"/>
              </a:spcBef>
              <a:spcAft>
                <a:spcPts val="0"/>
              </a:spcAft>
              <a:buClr>
                <a:schemeClr val="accent1"/>
              </a:buClr>
              <a:buSzPts val="4200"/>
              <a:buNone/>
              <a:defRPr sz="4200">
                <a:solidFill>
                  <a:schemeClr val="accent1"/>
                </a:solidFill>
              </a:defRPr>
            </a:lvl6pPr>
            <a:lvl7pPr lvl="6">
              <a:spcBef>
                <a:spcPts val="0"/>
              </a:spcBef>
              <a:spcAft>
                <a:spcPts val="0"/>
              </a:spcAft>
              <a:buClr>
                <a:schemeClr val="accent1"/>
              </a:buClr>
              <a:buSzPts val="4200"/>
              <a:buNone/>
              <a:defRPr sz="4200">
                <a:solidFill>
                  <a:schemeClr val="accent1"/>
                </a:solidFill>
              </a:defRPr>
            </a:lvl7pPr>
            <a:lvl8pPr lvl="7">
              <a:spcBef>
                <a:spcPts val="0"/>
              </a:spcBef>
              <a:spcAft>
                <a:spcPts val="0"/>
              </a:spcAft>
              <a:buClr>
                <a:schemeClr val="accent1"/>
              </a:buClr>
              <a:buSzPts val="4200"/>
              <a:buNone/>
              <a:defRPr sz="4200">
                <a:solidFill>
                  <a:schemeClr val="accent1"/>
                </a:solidFill>
              </a:defRPr>
            </a:lvl8pPr>
            <a:lvl9pPr lvl="8">
              <a:spcBef>
                <a:spcPts val="0"/>
              </a:spcBef>
              <a:spcAft>
                <a:spcPts val="0"/>
              </a:spcAft>
              <a:buClr>
                <a:schemeClr val="accent1"/>
              </a:buClr>
              <a:buSzPts val="4200"/>
              <a:buNone/>
              <a:defRPr sz="4200">
                <a:solidFill>
                  <a:schemeClr val="accent1"/>
                </a:solidFill>
              </a:defRPr>
            </a:lvl9pPr>
          </a:lstStyle>
          <a:p/>
        </p:txBody>
      </p:sp>
      <p:sp>
        <p:nvSpPr>
          <p:cNvPr id="13" name="Google Shape;13;p2"/>
          <p:cNvSpPr txBox="1"/>
          <p:nvPr>
            <p:ph idx="1" type="subTitle"/>
          </p:nvPr>
        </p:nvSpPr>
        <p:spPr>
          <a:xfrm>
            <a:off x="512700" y="3840639"/>
            <a:ext cx="8118600" cy="787500"/>
          </a:xfrm>
          <a:prstGeom prst="rect">
            <a:avLst/>
          </a:prstGeom>
        </p:spPr>
        <p:txBody>
          <a:bodyPr anchorCtr="0" anchor="t" bIns="91425" lIns="91425" spcFirstLastPara="1" rIns="91425" wrap="square" tIns="91425">
            <a:normAutofit/>
          </a:bodyPr>
          <a:lstStyle>
            <a:lvl1pPr lvl="0">
              <a:lnSpc>
                <a:spcPct val="100000"/>
              </a:lnSpc>
              <a:spcBef>
                <a:spcPts val="0"/>
              </a:spcBef>
              <a:spcAft>
                <a:spcPts val="0"/>
              </a:spcAft>
              <a:buClr>
                <a:schemeClr val="accent2"/>
              </a:buClr>
              <a:buSzPts val="2400"/>
              <a:buNone/>
              <a:defRPr sz="2400">
                <a:solidFill>
                  <a:schemeClr val="accent2"/>
                </a:solidFill>
              </a:defRPr>
            </a:lvl1pPr>
            <a:lvl2pPr lvl="1">
              <a:lnSpc>
                <a:spcPct val="100000"/>
              </a:lnSpc>
              <a:spcBef>
                <a:spcPts val="0"/>
              </a:spcBef>
              <a:spcAft>
                <a:spcPts val="0"/>
              </a:spcAft>
              <a:buClr>
                <a:schemeClr val="accent2"/>
              </a:buClr>
              <a:buSzPts val="2400"/>
              <a:buNone/>
              <a:defRPr sz="2400">
                <a:solidFill>
                  <a:schemeClr val="accent2"/>
                </a:solidFill>
              </a:defRPr>
            </a:lvl2pPr>
            <a:lvl3pPr lvl="2">
              <a:lnSpc>
                <a:spcPct val="100000"/>
              </a:lnSpc>
              <a:spcBef>
                <a:spcPts val="0"/>
              </a:spcBef>
              <a:spcAft>
                <a:spcPts val="0"/>
              </a:spcAft>
              <a:buClr>
                <a:schemeClr val="accent2"/>
              </a:buClr>
              <a:buSzPts val="2400"/>
              <a:buNone/>
              <a:defRPr sz="2400">
                <a:solidFill>
                  <a:schemeClr val="accent2"/>
                </a:solidFill>
              </a:defRPr>
            </a:lvl3pPr>
            <a:lvl4pPr lvl="3">
              <a:lnSpc>
                <a:spcPct val="100000"/>
              </a:lnSpc>
              <a:spcBef>
                <a:spcPts val="0"/>
              </a:spcBef>
              <a:spcAft>
                <a:spcPts val="0"/>
              </a:spcAft>
              <a:buClr>
                <a:schemeClr val="accent2"/>
              </a:buClr>
              <a:buSzPts val="2400"/>
              <a:buNone/>
              <a:defRPr sz="2400">
                <a:solidFill>
                  <a:schemeClr val="accent2"/>
                </a:solidFill>
              </a:defRPr>
            </a:lvl4pPr>
            <a:lvl5pPr lvl="4">
              <a:lnSpc>
                <a:spcPct val="100000"/>
              </a:lnSpc>
              <a:spcBef>
                <a:spcPts val="0"/>
              </a:spcBef>
              <a:spcAft>
                <a:spcPts val="0"/>
              </a:spcAft>
              <a:buClr>
                <a:schemeClr val="accent2"/>
              </a:buClr>
              <a:buSzPts val="2400"/>
              <a:buNone/>
              <a:defRPr sz="2400">
                <a:solidFill>
                  <a:schemeClr val="accent2"/>
                </a:solidFill>
              </a:defRPr>
            </a:lvl5pPr>
            <a:lvl6pPr lvl="5">
              <a:lnSpc>
                <a:spcPct val="100000"/>
              </a:lnSpc>
              <a:spcBef>
                <a:spcPts val="0"/>
              </a:spcBef>
              <a:spcAft>
                <a:spcPts val="0"/>
              </a:spcAft>
              <a:buClr>
                <a:schemeClr val="accent2"/>
              </a:buClr>
              <a:buSzPts val="2400"/>
              <a:buNone/>
              <a:defRPr sz="2400">
                <a:solidFill>
                  <a:schemeClr val="accent2"/>
                </a:solidFill>
              </a:defRPr>
            </a:lvl6pPr>
            <a:lvl7pPr lvl="6">
              <a:lnSpc>
                <a:spcPct val="100000"/>
              </a:lnSpc>
              <a:spcBef>
                <a:spcPts val="0"/>
              </a:spcBef>
              <a:spcAft>
                <a:spcPts val="0"/>
              </a:spcAft>
              <a:buClr>
                <a:schemeClr val="accent2"/>
              </a:buClr>
              <a:buSzPts val="2400"/>
              <a:buNone/>
              <a:defRPr sz="2400">
                <a:solidFill>
                  <a:schemeClr val="accent2"/>
                </a:solidFill>
              </a:defRPr>
            </a:lvl7pPr>
            <a:lvl8pPr lvl="7">
              <a:lnSpc>
                <a:spcPct val="100000"/>
              </a:lnSpc>
              <a:spcBef>
                <a:spcPts val="0"/>
              </a:spcBef>
              <a:spcAft>
                <a:spcPts val="0"/>
              </a:spcAft>
              <a:buClr>
                <a:schemeClr val="accent2"/>
              </a:buClr>
              <a:buSzPts val="2400"/>
              <a:buNone/>
              <a:defRPr sz="2400">
                <a:solidFill>
                  <a:schemeClr val="accent2"/>
                </a:solidFill>
              </a:defRPr>
            </a:lvl8pPr>
            <a:lvl9pPr lvl="8">
              <a:lnSpc>
                <a:spcPct val="100000"/>
              </a:lnSpc>
              <a:spcBef>
                <a:spcPts val="0"/>
              </a:spcBef>
              <a:spcAft>
                <a:spcPts val="0"/>
              </a:spcAft>
              <a:buClr>
                <a:schemeClr val="accent2"/>
              </a:buClr>
              <a:buSzPts val="2400"/>
              <a:buNone/>
              <a:defRPr sz="2400">
                <a:solidFill>
                  <a:schemeClr val="accent2"/>
                </a:solidFill>
              </a:defRPr>
            </a:lvl9pPr>
          </a:lstStyle>
          <a:p/>
        </p:txBody>
      </p:sp>
      <p:sp>
        <p:nvSpPr>
          <p:cNvPr id="14" name="Google Shape;14;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9" name="Shape 49"/>
        <p:cNvGrpSpPr/>
        <p:nvPr/>
      </p:nvGrpSpPr>
      <p:grpSpPr>
        <a:xfrm>
          <a:off x="0" y="0"/>
          <a:ext cx="0" cy="0"/>
          <a:chOff x="0" y="0"/>
          <a:chExt cx="0" cy="0"/>
        </a:xfrm>
      </p:grpSpPr>
      <p:sp>
        <p:nvSpPr>
          <p:cNvPr id="50" name="Google Shape;50;p11"/>
          <p:cNvSpPr txBox="1"/>
          <p:nvPr>
            <p:ph hasCustomPrompt="1" type="title"/>
          </p:nvPr>
        </p:nvSpPr>
        <p:spPr>
          <a:xfrm>
            <a:off x="311700" y="1039650"/>
            <a:ext cx="8520600" cy="2106300"/>
          </a:xfrm>
          <a:prstGeom prst="rect">
            <a:avLst/>
          </a:prstGeom>
        </p:spPr>
        <p:txBody>
          <a:bodyPr anchorCtr="0" anchor="b" bIns="91425" lIns="91425" spcFirstLastPara="1" rIns="91425" wrap="square" tIns="91425">
            <a:normAutofit/>
          </a:bodyPr>
          <a:lstStyle>
            <a:lvl1pPr lvl="0" algn="ctr">
              <a:spcBef>
                <a:spcPts val="0"/>
              </a:spcBef>
              <a:spcAft>
                <a:spcPts val="0"/>
              </a:spcAft>
              <a:buSzPts val="14000"/>
              <a:buNone/>
              <a:defRPr b="1" sz="14000"/>
            </a:lvl1pPr>
            <a:lvl2pPr lvl="1" algn="ctr">
              <a:spcBef>
                <a:spcPts val="0"/>
              </a:spcBef>
              <a:spcAft>
                <a:spcPts val="0"/>
              </a:spcAft>
              <a:buSzPts val="14000"/>
              <a:buNone/>
              <a:defRPr b="1" sz="14000"/>
            </a:lvl2pPr>
            <a:lvl3pPr lvl="2" algn="ctr">
              <a:spcBef>
                <a:spcPts val="0"/>
              </a:spcBef>
              <a:spcAft>
                <a:spcPts val="0"/>
              </a:spcAft>
              <a:buSzPts val="14000"/>
              <a:buNone/>
              <a:defRPr b="1" sz="14000"/>
            </a:lvl3pPr>
            <a:lvl4pPr lvl="3" algn="ctr">
              <a:spcBef>
                <a:spcPts val="0"/>
              </a:spcBef>
              <a:spcAft>
                <a:spcPts val="0"/>
              </a:spcAft>
              <a:buSzPts val="14000"/>
              <a:buNone/>
              <a:defRPr b="1" sz="14000"/>
            </a:lvl4pPr>
            <a:lvl5pPr lvl="4" algn="ctr">
              <a:spcBef>
                <a:spcPts val="0"/>
              </a:spcBef>
              <a:spcAft>
                <a:spcPts val="0"/>
              </a:spcAft>
              <a:buSzPts val="14000"/>
              <a:buNone/>
              <a:defRPr b="1" sz="14000"/>
            </a:lvl5pPr>
            <a:lvl6pPr lvl="5" algn="ctr">
              <a:spcBef>
                <a:spcPts val="0"/>
              </a:spcBef>
              <a:spcAft>
                <a:spcPts val="0"/>
              </a:spcAft>
              <a:buSzPts val="14000"/>
              <a:buNone/>
              <a:defRPr b="1" sz="14000"/>
            </a:lvl6pPr>
            <a:lvl7pPr lvl="6" algn="ctr">
              <a:spcBef>
                <a:spcPts val="0"/>
              </a:spcBef>
              <a:spcAft>
                <a:spcPts val="0"/>
              </a:spcAft>
              <a:buSzPts val="14000"/>
              <a:buNone/>
              <a:defRPr b="1" sz="14000"/>
            </a:lvl7pPr>
            <a:lvl8pPr lvl="7" algn="ctr">
              <a:spcBef>
                <a:spcPts val="0"/>
              </a:spcBef>
              <a:spcAft>
                <a:spcPts val="0"/>
              </a:spcAft>
              <a:buSzPts val="14000"/>
              <a:buNone/>
              <a:defRPr b="1" sz="14000"/>
            </a:lvl8pPr>
            <a:lvl9pPr lvl="8" algn="ctr">
              <a:spcBef>
                <a:spcPts val="0"/>
              </a:spcBef>
              <a:spcAft>
                <a:spcPts val="0"/>
              </a:spcAft>
              <a:buSzPts val="14000"/>
              <a:buNone/>
              <a:defRPr b="1" sz="14000"/>
            </a:lvl9pPr>
          </a:lstStyle>
          <a:p>
            <a:r>
              <a:t>xx%</a:t>
            </a:r>
          </a:p>
        </p:txBody>
      </p:sp>
      <p:sp>
        <p:nvSpPr>
          <p:cNvPr id="51" name="Google Shape;51;p11"/>
          <p:cNvSpPr txBox="1"/>
          <p:nvPr>
            <p:ph idx="1" type="body"/>
          </p:nvPr>
        </p:nvSpPr>
        <p:spPr>
          <a:xfrm>
            <a:off x="311700" y="32284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52" name="Google Shape;52;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53" name="Shape 53"/>
        <p:cNvGrpSpPr/>
        <p:nvPr/>
      </p:nvGrpSpPr>
      <p:grpSpPr>
        <a:xfrm>
          <a:off x="0" y="0"/>
          <a:ext cx="0" cy="0"/>
          <a:chOff x="0" y="0"/>
          <a:chExt cx="0" cy="0"/>
        </a:xfrm>
      </p:grpSpPr>
      <p:sp>
        <p:nvSpPr>
          <p:cNvPr id="54" name="Google Shape;54;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5" name="Shape 15"/>
        <p:cNvGrpSpPr/>
        <p:nvPr/>
      </p:nvGrpSpPr>
      <p:grpSpPr>
        <a:xfrm>
          <a:off x="0" y="0"/>
          <a:ext cx="0" cy="0"/>
          <a:chOff x="0" y="0"/>
          <a:chExt cx="0" cy="0"/>
        </a:xfrm>
      </p:grpSpPr>
      <p:cxnSp>
        <p:nvCxnSpPr>
          <p:cNvPr id="16" name="Google Shape;16;p3"/>
          <p:cNvCxnSpPr/>
          <p:nvPr/>
        </p:nvCxnSpPr>
        <p:spPr>
          <a:xfrm>
            <a:off x="641934" y="3597500"/>
            <a:ext cx="390300" cy="0"/>
          </a:xfrm>
          <a:prstGeom prst="straightConnector1">
            <a:avLst/>
          </a:prstGeom>
          <a:noFill/>
          <a:ln cap="flat" cmpd="sng" w="28575">
            <a:solidFill>
              <a:schemeClr val="lt2"/>
            </a:solidFill>
            <a:prstDash val="solid"/>
            <a:round/>
            <a:headEnd len="sm" w="sm" type="none"/>
            <a:tailEnd len="sm" w="sm" type="none"/>
          </a:ln>
        </p:spPr>
      </p:cxnSp>
      <p:sp>
        <p:nvSpPr>
          <p:cNvPr id="17" name="Google Shape;17;p3"/>
          <p:cNvSpPr txBox="1"/>
          <p:nvPr>
            <p:ph type="title"/>
          </p:nvPr>
        </p:nvSpPr>
        <p:spPr>
          <a:xfrm>
            <a:off x="512700" y="1893300"/>
            <a:ext cx="8118600" cy="1522800"/>
          </a:xfrm>
          <a:prstGeom prst="rect">
            <a:avLst/>
          </a:prstGeom>
        </p:spPr>
        <p:txBody>
          <a:bodyPr anchorCtr="0" anchor="b" bIns="91425" lIns="91425" spcFirstLastPara="1" rIns="91425" wrap="square" tIns="91425">
            <a:normAutofit/>
          </a:bodyPr>
          <a:lstStyle>
            <a:lvl1pPr lvl="0">
              <a:spcBef>
                <a:spcPts val="0"/>
              </a:spcBef>
              <a:spcAft>
                <a:spcPts val="0"/>
              </a:spcAft>
              <a:buClr>
                <a:schemeClr val="accent1"/>
              </a:buClr>
              <a:buSzPts val="6000"/>
              <a:buNone/>
              <a:defRPr sz="6000">
                <a:solidFill>
                  <a:schemeClr val="accent1"/>
                </a:solidFill>
              </a:defRPr>
            </a:lvl1pPr>
            <a:lvl2pPr lvl="1">
              <a:spcBef>
                <a:spcPts val="0"/>
              </a:spcBef>
              <a:spcAft>
                <a:spcPts val="0"/>
              </a:spcAft>
              <a:buClr>
                <a:schemeClr val="accent1"/>
              </a:buClr>
              <a:buSzPts val="6000"/>
              <a:buNone/>
              <a:defRPr sz="6000">
                <a:solidFill>
                  <a:schemeClr val="accent1"/>
                </a:solidFill>
              </a:defRPr>
            </a:lvl2pPr>
            <a:lvl3pPr lvl="2">
              <a:spcBef>
                <a:spcPts val="0"/>
              </a:spcBef>
              <a:spcAft>
                <a:spcPts val="0"/>
              </a:spcAft>
              <a:buClr>
                <a:schemeClr val="accent1"/>
              </a:buClr>
              <a:buSzPts val="6000"/>
              <a:buNone/>
              <a:defRPr sz="6000">
                <a:solidFill>
                  <a:schemeClr val="accent1"/>
                </a:solidFill>
              </a:defRPr>
            </a:lvl3pPr>
            <a:lvl4pPr lvl="3">
              <a:spcBef>
                <a:spcPts val="0"/>
              </a:spcBef>
              <a:spcAft>
                <a:spcPts val="0"/>
              </a:spcAft>
              <a:buClr>
                <a:schemeClr val="accent1"/>
              </a:buClr>
              <a:buSzPts val="6000"/>
              <a:buNone/>
              <a:defRPr sz="6000">
                <a:solidFill>
                  <a:schemeClr val="accent1"/>
                </a:solidFill>
              </a:defRPr>
            </a:lvl4pPr>
            <a:lvl5pPr lvl="4">
              <a:spcBef>
                <a:spcPts val="0"/>
              </a:spcBef>
              <a:spcAft>
                <a:spcPts val="0"/>
              </a:spcAft>
              <a:buClr>
                <a:schemeClr val="accent1"/>
              </a:buClr>
              <a:buSzPts val="6000"/>
              <a:buNone/>
              <a:defRPr sz="6000">
                <a:solidFill>
                  <a:schemeClr val="accent1"/>
                </a:solidFill>
              </a:defRPr>
            </a:lvl5pPr>
            <a:lvl6pPr lvl="5">
              <a:spcBef>
                <a:spcPts val="0"/>
              </a:spcBef>
              <a:spcAft>
                <a:spcPts val="0"/>
              </a:spcAft>
              <a:buClr>
                <a:schemeClr val="accent1"/>
              </a:buClr>
              <a:buSzPts val="6000"/>
              <a:buNone/>
              <a:defRPr sz="6000">
                <a:solidFill>
                  <a:schemeClr val="accent1"/>
                </a:solidFill>
              </a:defRPr>
            </a:lvl6pPr>
            <a:lvl7pPr lvl="6">
              <a:spcBef>
                <a:spcPts val="0"/>
              </a:spcBef>
              <a:spcAft>
                <a:spcPts val="0"/>
              </a:spcAft>
              <a:buClr>
                <a:schemeClr val="accent1"/>
              </a:buClr>
              <a:buSzPts val="6000"/>
              <a:buNone/>
              <a:defRPr sz="6000">
                <a:solidFill>
                  <a:schemeClr val="accent1"/>
                </a:solidFill>
              </a:defRPr>
            </a:lvl7pPr>
            <a:lvl8pPr lvl="7">
              <a:spcBef>
                <a:spcPts val="0"/>
              </a:spcBef>
              <a:spcAft>
                <a:spcPts val="0"/>
              </a:spcAft>
              <a:buClr>
                <a:schemeClr val="accent1"/>
              </a:buClr>
              <a:buSzPts val="6000"/>
              <a:buNone/>
              <a:defRPr sz="6000">
                <a:solidFill>
                  <a:schemeClr val="accent1"/>
                </a:solidFill>
              </a:defRPr>
            </a:lvl8pPr>
            <a:lvl9pPr lvl="8">
              <a:spcBef>
                <a:spcPts val="0"/>
              </a:spcBef>
              <a:spcAft>
                <a:spcPts val="0"/>
              </a:spcAft>
              <a:buClr>
                <a:schemeClr val="accent1"/>
              </a:buClr>
              <a:buSzPts val="6000"/>
              <a:buNone/>
              <a:defRPr sz="6000">
                <a:solidFill>
                  <a:schemeClr val="accent1"/>
                </a:solidFill>
              </a:defRPr>
            </a:lvl9pPr>
          </a:lstStyle>
          <a:p/>
        </p:txBody>
      </p:sp>
      <p:sp>
        <p:nvSpPr>
          <p:cNvPr id="18" name="Google Shape;18;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9" name="Shape 19"/>
        <p:cNvGrpSpPr/>
        <p:nvPr/>
      </p:nvGrpSpPr>
      <p:grpSpPr>
        <a:xfrm>
          <a:off x="0" y="0"/>
          <a:ext cx="0" cy="0"/>
          <a:chOff x="0" y="0"/>
          <a:chExt cx="0" cy="0"/>
        </a:xfrm>
      </p:grpSpPr>
      <p:sp>
        <p:nvSpPr>
          <p:cNvPr id="20" name="Google Shape;20;p4"/>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1" name="Google Shape;21;p4"/>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2" name="Google Shape;22;p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3" name="Google Shape;23;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5"/>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26" name="Google Shape;26;p5"/>
          <p:cNvSpPr txBox="1"/>
          <p:nvPr>
            <p:ph idx="1" type="body"/>
          </p:nvPr>
        </p:nvSpPr>
        <p:spPr>
          <a:xfrm>
            <a:off x="3117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7" name="Google Shape;27;p5"/>
          <p:cNvSpPr txBox="1"/>
          <p:nvPr>
            <p:ph idx="2" type="body"/>
          </p:nvPr>
        </p:nvSpPr>
        <p:spPr>
          <a:xfrm>
            <a:off x="4832400" y="1171675"/>
            <a:ext cx="3999900" cy="3397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8" name="Google Shape;28;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9" name="Shape 29"/>
        <p:cNvGrpSpPr/>
        <p:nvPr/>
      </p:nvGrpSpPr>
      <p:grpSpPr>
        <a:xfrm>
          <a:off x="0" y="0"/>
          <a:ext cx="0" cy="0"/>
          <a:chOff x="0" y="0"/>
          <a:chExt cx="0" cy="0"/>
        </a:xfrm>
      </p:grpSpPr>
      <p:sp>
        <p:nvSpPr>
          <p:cNvPr id="30" name="Google Shape;30;p6"/>
          <p:cNvSpPr txBox="1"/>
          <p:nvPr>
            <p:ph type="title"/>
          </p:nvPr>
        </p:nvSpPr>
        <p:spPr>
          <a:xfrm>
            <a:off x="311700" y="445025"/>
            <a:ext cx="8520600" cy="613200"/>
          </a:xfrm>
          <a:prstGeom prst="rect">
            <a:avLst/>
          </a:prstGeom>
        </p:spPr>
        <p:txBody>
          <a:bodyPr anchorCtr="0" anchor="t" bIns="91425" lIns="91425" spcFirstLastPara="1" rIns="91425" wrap="square" tIns="91425">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p:txBody>
      </p:sp>
      <p:sp>
        <p:nvSpPr>
          <p:cNvPr id="31" name="Google Shape;31;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2" name="Shape 32"/>
        <p:cNvGrpSpPr/>
        <p:nvPr/>
      </p:nvGrpSpPr>
      <p:grpSpPr>
        <a:xfrm>
          <a:off x="0" y="0"/>
          <a:ext cx="0" cy="0"/>
          <a:chOff x="0" y="0"/>
          <a:chExt cx="0" cy="0"/>
        </a:xfrm>
      </p:grpSpPr>
      <p:sp>
        <p:nvSpPr>
          <p:cNvPr id="33" name="Google Shape;33;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4" name="Google Shape;34;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5" name="Google Shape;35;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lt2"/>
        </a:solidFill>
      </p:bgPr>
    </p:bg>
    <p:spTree>
      <p:nvGrpSpPr>
        <p:cNvPr id="36" name="Shape 36"/>
        <p:cNvGrpSpPr/>
        <p:nvPr/>
      </p:nvGrpSpPr>
      <p:grpSpPr>
        <a:xfrm>
          <a:off x="0" y="0"/>
          <a:ext cx="0" cy="0"/>
          <a:chOff x="0" y="0"/>
          <a:chExt cx="0" cy="0"/>
        </a:xfrm>
      </p:grpSpPr>
      <p:sp>
        <p:nvSpPr>
          <p:cNvPr id="37" name="Google Shape;37;p8"/>
          <p:cNvSpPr txBox="1"/>
          <p:nvPr>
            <p:ph type="title"/>
          </p:nvPr>
        </p:nvSpPr>
        <p:spPr>
          <a:xfrm>
            <a:off x="490250" y="526350"/>
            <a:ext cx="5604000" cy="4090800"/>
          </a:xfrm>
          <a:prstGeom prst="rect">
            <a:avLst/>
          </a:prstGeom>
        </p:spPr>
        <p:txBody>
          <a:bodyPr anchorCtr="0" anchor="ctr" bIns="91425" lIns="91425" spcFirstLastPara="1" rIns="91425" wrap="square" tIns="91425">
            <a:normAutofit/>
          </a:bodyPr>
          <a:lstStyle>
            <a:lvl1pPr lvl="0">
              <a:spcBef>
                <a:spcPts val="0"/>
              </a:spcBef>
              <a:spcAft>
                <a:spcPts val="0"/>
              </a:spcAft>
              <a:buClr>
                <a:schemeClr val="accent1"/>
              </a:buClr>
              <a:buSzPts val="5400"/>
              <a:buNone/>
              <a:defRPr sz="5400">
                <a:solidFill>
                  <a:schemeClr val="accent1"/>
                </a:solidFill>
              </a:defRPr>
            </a:lvl1pPr>
            <a:lvl2pPr lvl="1">
              <a:spcBef>
                <a:spcPts val="0"/>
              </a:spcBef>
              <a:spcAft>
                <a:spcPts val="0"/>
              </a:spcAft>
              <a:buClr>
                <a:schemeClr val="accent1"/>
              </a:buClr>
              <a:buSzPts val="5400"/>
              <a:buNone/>
              <a:defRPr sz="5400">
                <a:solidFill>
                  <a:schemeClr val="accent1"/>
                </a:solidFill>
              </a:defRPr>
            </a:lvl2pPr>
            <a:lvl3pPr lvl="2">
              <a:spcBef>
                <a:spcPts val="0"/>
              </a:spcBef>
              <a:spcAft>
                <a:spcPts val="0"/>
              </a:spcAft>
              <a:buClr>
                <a:schemeClr val="accent1"/>
              </a:buClr>
              <a:buSzPts val="5400"/>
              <a:buNone/>
              <a:defRPr sz="5400">
                <a:solidFill>
                  <a:schemeClr val="accent1"/>
                </a:solidFill>
              </a:defRPr>
            </a:lvl3pPr>
            <a:lvl4pPr lvl="3">
              <a:spcBef>
                <a:spcPts val="0"/>
              </a:spcBef>
              <a:spcAft>
                <a:spcPts val="0"/>
              </a:spcAft>
              <a:buClr>
                <a:schemeClr val="accent1"/>
              </a:buClr>
              <a:buSzPts val="5400"/>
              <a:buNone/>
              <a:defRPr sz="5400">
                <a:solidFill>
                  <a:schemeClr val="accent1"/>
                </a:solidFill>
              </a:defRPr>
            </a:lvl4pPr>
            <a:lvl5pPr lvl="4">
              <a:spcBef>
                <a:spcPts val="0"/>
              </a:spcBef>
              <a:spcAft>
                <a:spcPts val="0"/>
              </a:spcAft>
              <a:buClr>
                <a:schemeClr val="accent1"/>
              </a:buClr>
              <a:buSzPts val="5400"/>
              <a:buNone/>
              <a:defRPr sz="5400">
                <a:solidFill>
                  <a:schemeClr val="accent1"/>
                </a:solidFill>
              </a:defRPr>
            </a:lvl5pPr>
            <a:lvl6pPr lvl="5">
              <a:spcBef>
                <a:spcPts val="0"/>
              </a:spcBef>
              <a:spcAft>
                <a:spcPts val="0"/>
              </a:spcAft>
              <a:buClr>
                <a:schemeClr val="accent1"/>
              </a:buClr>
              <a:buSzPts val="5400"/>
              <a:buNone/>
              <a:defRPr sz="5400">
                <a:solidFill>
                  <a:schemeClr val="accent1"/>
                </a:solidFill>
              </a:defRPr>
            </a:lvl6pPr>
            <a:lvl7pPr lvl="6">
              <a:spcBef>
                <a:spcPts val="0"/>
              </a:spcBef>
              <a:spcAft>
                <a:spcPts val="0"/>
              </a:spcAft>
              <a:buClr>
                <a:schemeClr val="accent1"/>
              </a:buClr>
              <a:buSzPts val="5400"/>
              <a:buNone/>
              <a:defRPr sz="5400">
                <a:solidFill>
                  <a:schemeClr val="accent1"/>
                </a:solidFill>
              </a:defRPr>
            </a:lvl7pPr>
            <a:lvl8pPr lvl="7">
              <a:spcBef>
                <a:spcPts val="0"/>
              </a:spcBef>
              <a:spcAft>
                <a:spcPts val="0"/>
              </a:spcAft>
              <a:buClr>
                <a:schemeClr val="accent1"/>
              </a:buClr>
              <a:buSzPts val="5400"/>
              <a:buNone/>
              <a:defRPr sz="5400">
                <a:solidFill>
                  <a:schemeClr val="accent1"/>
                </a:solidFill>
              </a:defRPr>
            </a:lvl8pPr>
            <a:lvl9pPr lvl="8">
              <a:spcBef>
                <a:spcPts val="0"/>
              </a:spcBef>
              <a:spcAft>
                <a:spcPts val="0"/>
              </a:spcAft>
              <a:buClr>
                <a:schemeClr val="accent1"/>
              </a:buClr>
              <a:buSzPts val="5400"/>
              <a:buNone/>
              <a:defRPr sz="5400">
                <a:solidFill>
                  <a:schemeClr val="accent1"/>
                </a:solidFill>
              </a:defRPr>
            </a:lvl9pPr>
          </a:lstStyle>
          <a:p/>
        </p:txBody>
      </p:sp>
      <p:sp>
        <p:nvSpPr>
          <p:cNvPr id="38" name="Google Shape;38;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9" name="Shape 39"/>
        <p:cNvGrpSpPr/>
        <p:nvPr/>
      </p:nvGrpSpPr>
      <p:grpSpPr>
        <a:xfrm>
          <a:off x="0" y="0"/>
          <a:ext cx="0" cy="0"/>
          <a:chOff x="0" y="0"/>
          <a:chExt cx="0" cy="0"/>
        </a:xfrm>
      </p:grpSpPr>
      <p:sp>
        <p:nvSpPr>
          <p:cNvPr id="40" name="Google Shape;40;p9"/>
          <p:cNvSpPr/>
          <p:nvPr/>
        </p:nvSpPr>
        <p:spPr>
          <a:xfrm>
            <a:off x="4572000" y="-25"/>
            <a:ext cx="4572000" cy="51435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cxnSp>
        <p:nvCxnSpPr>
          <p:cNvPr id="41" name="Google Shape;41;p9"/>
          <p:cNvCxnSpPr/>
          <p:nvPr/>
        </p:nvCxnSpPr>
        <p:spPr>
          <a:xfrm>
            <a:off x="5029675" y="4495500"/>
            <a:ext cx="686400" cy="0"/>
          </a:xfrm>
          <a:prstGeom prst="straightConnector1">
            <a:avLst/>
          </a:prstGeom>
          <a:noFill/>
          <a:ln cap="flat" cmpd="sng" w="19050">
            <a:solidFill>
              <a:schemeClr val="lt2"/>
            </a:solidFill>
            <a:prstDash val="solid"/>
            <a:round/>
            <a:headEnd len="sm" w="sm" type="none"/>
            <a:tailEnd len="sm" w="sm" type="none"/>
          </a:ln>
        </p:spPr>
      </p:cxnSp>
      <p:sp>
        <p:nvSpPr>
          <p:cNvPr id="42" name="Google Shape;42;p9"/>
          <p:cNvSpPr txBox="1"/>
          <p:nvPr>
            <p:ph type="title"/>
          </p:nvPr>
        </p:nvSpPr>
        <p:spPr>
          <a:xfrm>
            <a:off x="265500" y="1382350"/>
            <a:ext cx="4045200" cy="1333200"/>
          </a:xfrm>
          <a:prstGeom prst="rect">
            <a:avLst/>
          </a:prstGeom>
        </p:spPr>
        <p:txBody>
          <a:bodyPr anchorCtr="0" anchor="b" bIns="91425" lIns="91425" spcFirstLastPara="1" rIns="91425" wrap="square" tIns="91425">
            <a:normAutofit/>
          </a:bodyPr>
          <a:lstStyle>
            <a:lvl1pPr lvl="0" algn="ctr">
              <a:spcBef>
                <a:spcPts val="0"/>
              </a:spcBef>
              <a:spcAft>
                <a:spcPts val="0"/>
              </a:spcAft>
              <a:buClr>
                <a:schemeClr val="lt2"/>
              </a:buClr>
              <a:buSzPts val="4200"/>
              <a:buNone/>
              <a:defRPr sz="4200">
                <a:solidFill>
                  <a:schemeClr val="lt2"/>
                </a:solidFill>
              </a:defRPr>
            </a:lvl1pPr>
            <a:lvl2pPr lvl="1" algn="ctr">
              <a:spcBef>
                <a:spcPts val="0"/>
              </a:spcBef>
              <a:spcAft>
                <a:spcPts val="0"/>
              </a:spcAft>
              <a:buClr>
                <a:schemeClr val="lt2"/>
              </a:buClr>
              <a:buSzPts val="4200"/>
              <a:buNone/>
              <a:defRPr sz="4200">
                <a:solidFill>
                  <a:schemeClr val="lt2"/>
                </a:solidFill>
              </a:defRPr>
            </a:lvl2pPr>
            <a:lvl3pPr lvl="2" algn="ctr">
              <a:spcBef>
                <a:spcPts val="0"/>
              </a:spcBef>
              <a:spcAft>
                <a:spcPts val="0"/>
              </a:spcAft>
              <a:buClr>
                <a:schemeClr val="lt2"/>
              </a:buClr>
              <a:buSzPts val="4200"/>
              <a:buNone/>
              <a:defRPr sz="4200">
                <a:solidFill>
                  <a:schemeClr val="lt2"/>
                </a:solidFill>
              </a:defRPr>
            </a:lvl3pPr>
            <a:lvl4pPr lvl="3" algn="ctr">
              <a:spcBef>
                <a:spcPts val="0"/>
              </a:spcBef>
              <a:spcAft>
                <a:spcPts val="0"/>
              </a:spcAft>
              <a:buClr>
                <a:schemeClr val="lt2"/>
              </a:buClr>
              <a:buSzPts val="4200"/>
              <a:buNone/>
              <a:defRPr sz="4200">
                <a:solidFill>
                  <a:schemeClr val="lt2"/>
                </a:solidFill>
              </a:defRPr>
            </a:lvl4pPr>
            <a:lvl5pPr lvl="4" algn="ctr">
              <a:spcBef>
                <a:spcPts val="0"/>
              </a:spcBef>
              <a:spcAft>
                <a:spcPts val="0"/>
              </a:spcAft>
              <a:buClr>
                <a:schemeClr val="lt2"/>
              </a:buClr>
              <a:buSzPts val="4200"/>
              <a:buNone/>
              <a:defRPr sz="4200">
                <a:solidFill>
                  <a:schemeClr val="lt2"/>
                </a:solidFill>
              </a:defRPr>
            </a:lvl5pPr>
            <a:lvl6pPr lvl="5" algn="ctr">
              <a:spcBef>
                <a:spcPts val="0"/>
              </a:spcBef>
              <a:spcAft>
                <a:spcPts val="0"/>
              </a:spcAft>
              <a:buClr>
                <a:schemeClr val="lt2"/>
              </a:buClr>
              <a:buSzPts val="4200"/>
              <a:buNone/>
              <a:defRPr sz="4200">
                <a:solidFill>
                  <a:schemeClr val="lt2"/>
                </a:solidFill>
              </a:defRPr>
            </a:lvl6pPr>
            <a:lvl7pPr lvl="6" algn="ctr">
              <a:spcBef>
                <a:spcPts val="0"/>
              </a:spcBef>
              <a:spcAft>
                <a:spcPts val="0"/>
              </a:spcAft>
              <a:buClr>
                <a:schemeClr val="lt2"/>
              </a:buClr>
              <a:buSzPts val="4200"/>
              <a:buNone/>
              <a:defRPr sz="4200">
                <a:solidFill>
                  <a:schemeClr val="lt2"/>
                </a:solidFill>
              </a:defRPr>
            </a:lvl7pPr>
            <a:lvl8pPr lvl="7" algn="ctr">
              <a:spcBef>
                <a:spcPts val="0"/>
              </a:spcBef>
              <a:spcAft>
                <a:spcPts val="0"/>
              </a:spcAft>
              <a:buClr>
                <a:schemeClr val="lt2"/>
              </a:buClr>
              <a:buSzPts val="4200"/>
              <a:buNone/>
              <a:defRPr sz="4200">
                <a:solidFill>
                  <a:schemeClr val="lt2"/>
                </a:solidFill>
              </a:defRPr>
            </a:lvl8pPr>
            <a:lvl9pPr lvl="8" algn="ctr">
              <a:spcBef>
                <a:spcPts val="0"/>
              </a:spcBef>
              <a:spcAft>
                <a:spcPts val="0"/>
              </a:spcAft>
              <a:buClr>
                <a:schemeClr val="lt2"/>
              </a:buClr>
              <a:buSzPts val="4200"/>
              <a:buNone/>
              <a:defRPr sz="4200">
                <a:solidFill>
                  <a:schemeClr val="lt2"/>
                </a:solidFill>
              </a:defRPr>
            </a:lvl9pPr>
          </a:lstStyle>
          <a:p/>
        </p:txBody>
      </p:sp>
      <p:sp>
        <p:nvSpPr>
          <p:cNvPr id="43" name="Google Shape;43;p9"/>
          <p:cNvSpPr txBox="1"/>
          <p:nvPr>
            <p:ph idx="1" type="subTitle"/>
          </p:nvPr>
        </p:nvSpPr>
        <p:spPr>
          <a:xfrm>
            <a:off x="265500" y="2769001"/>
            <a:ext cx="4045200" cy="13455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4" name="Google Shape;44;p9"/>
          <p:cNvSpPr txBox="1"/>
          <p:nvPr>
            <p:ph idx="2" type="body"/>
          </p:nvPr>
        </p:nvSpPr>
        <p:spPr>
          <a:xfrm>
            <a:off x="4939500" y="724200"/>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Clr>
                <a:schemeClr val="accent1"/>
              </a:buClr>
              <a:buSzPts val="1800"/>
              <a:buChar char="●"/>
              <a:defRPr>
                <a:solidFill>
                  <a:schemeClr val="accent1"/>
                </a:solidFill>
              </a:defRPr>
            </a:lvl1pPr>
            <a:lvl2pPr indent="-317500" lvl="1" marL="914400">
              <a:spcBef>
                <a:spcPts val="0"/>
              </a:spcBef>
              <a:spcAft>
                <a:spcPts val="0"/>
              </a:spcAft>
              <a:buClr>
                <a:schemeClr val="accent1"/>
              </a:buClr>
              <a:buSzPts val="1400"/>
              <a:buChar char="○"/>
              <a:defRPr>
                <a:solidFill>
                  <a:schemeClr val="accent1"/>
                </a:solidFill>
              </a:defRPr>
            </a:lvl2pPr>
            <a:lvl3pPr indent="-317500" lvl="2" marL="1371600">
              <a:spcBef>
                <a:spcPts val="0"/>
              </a:spcBef>
              <a:spcAft>
                <a:spcPts val="0"/>
              </a:spcAft>
              <a:buClr>
                <a:schemeClr val="accent1"/>
              </a:buClr>
              <a:buSzPts val="1400"/>
              <a:buChar char="■"/>
              <a:defRPr>
                <a:solidFill>
                  <a:schemeClr val="accent1"/>
                </a:solidFill>
              </a:defRPr>
            </a:lvl3pPr>
            <a:lvl4pPr indent="-317500" lvl="3" marL="1828800">
              <a:spcBef>
                <a:spcPts val="0"/>
              </a:spcBef>
              <a:spcAft>
                <a:spcPts val="0"/>
              </a:spcAft>
              <a:buClr>
                <a:schemeClr val="accent1"/>
              </a:buClr>
              <a:buSzPts val="1400"/>
              <a:buChar char="●"/>
              <a:defRPr>
                <a:solidFill>
                  <a:schemeClr val="accent1"/>
                </a:solidFill>
              </a:defRPr>
            </a:lvl4pPr>
            <a:lvl5pPr indent="-317500" lvl="4" marL="2286000">
              <a:spcBef>
                <a:spcPts val="0"/>
              </a:spcBef>
              <a:spcAft>
                <a:spcPts val="0"/>
              </a:spcAft>
              <a:buClr>
                <a:schemeClr val="accent1"/>
              </a:buClr>
              <a:buSzPts val="1400"/>
              <a:buChar char="○"/>
              <a:defRPr>
                <a:solidFill>
                  <a:schemeClr val="accent1"/>
                </a:solidFill>
              </a:defRPr>
            </a:lvl5pPr>
            <a:lvl6pPr indent="-317500" lvl="5" marL="2743200">
              <a:spcBef>
                <a:spcPts val="0"/>
              </a:spcBef>
              <a:spcAft>
                <a:spcPts val="0"/>
              </a:spcAft>
              <a:buClr>
                <a:schemeClr val="accent1"/>
              </a:buClr>
              <a:buSzPts val="1400"/>
              <a:buChar char="■"/>
              <a:defRPr>
                <a:solidFill>
                  <a:schemeClr val="accent1"/>
                </a:solidFill>
              </a:defRPr>
            </a:lvl6pPr>
            <a:lvl7pPr indent="-317500" lvl="6" marL="3200400">
              <a:spcBef>
                <a:spcPts val="0"/>
              </a:spcBef>
              <a:spcAft>
                <a:spcPts val="0"/>
              </a:spcAft>
              <a:buClr>
                <a:schemeClr val="accent1"/>
              </a:buClr>
              <a:buSzPts val="1400"/>
              <a:buChar char="●"/>
              <a:defRPr>
                <a:solidFill>
                  <a:schemeClr val="accent1"/>
                </a:solidFill>
              </a:defRPr>
            </a:lvl7pPr>
            <a:lvl8pPr indent="-317500" lvl="7" marL="3657600">
              <a:spcBef>
                <a:spcPts val="0"/>
              </a:spcBef>
              <a:spcAft>
                <a:spcPts val="0"/>
              </a:spcAft>
              <a:buClr>
                <a:schemeClr val="accent1"/>
              </a:buClr>
              <a:buSzPts val="1400"/>
              <a:buChar char="○"/>
              <a:defRPr>
                <a:solidFill>
                  <a:schemeClr val="accent1"/>
                </a:solidFill>
              </a:defRPr>
            </a:lvl8pPr>
            <a:lvl9pPr indent="-317500" lvl="8" marL="4114800">
              <a:spcBef>
                <a:spcPts val="0"/>
              </a:spcBef>
              <a:spcAft>
                <a:spcPts val="0"/>
              </a:spcAft>
              <a:buClr>
                <a:schemeClr val="accent1"/>
              </a:buClr>
              <a:buSzPts val="1400"/>
              <a:buChar char="■"/>
              <a:defRPr>
                <a:solidFill>
                  <a:schemeClr val="accent1"/>
                </a:solidFill>
              </a:defRPr>
            </a:lvl9pPr>
          </a:lstStyle>
          <a:p/>
        </p:txBody>
      </p:sp>
      <p:sp>
        <p:nvSpPr>
          <p:cNvPr id="45" name="Google Shape;45;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solidFill>
                  <a:schemeClr val="accent1"/>
                </a:solidFill>
              </a:defRPr>
            </a:lvl1pPr>
            <a:lvl2pPr lvl="1">
              <a:buNone/>
              <a:defRPr>
                <a:solidFill>
                  <a:schemeClr val="accent1"/>
                </a:solidFill>
              </a:defRPr>
            </a:lvl2pPr>
            <a:lvl3pPr lvl="2">
              <a:buNone/>
              <a:defRPr>
                <a:solidFill>
                  <a:schemeClr val="accent1"/>
                </a:solidFill>
              </a:defRPr>
            </a:lvl3pPr>
            <a:lvl4pPr lvl="3">
              <a:buNone/>
              <a:defRPr>
                <a:solidFill>
                  <a:schemeClr val="accent1"/>
                </a:solidFill>
              </a:defRPr>
            </a:lvl4pPr>
            <a:lvl5pPr lvl="4">
              <a:buNone/>
              <a:defRPr>
                <a:solidFill>
                  <a:schemeClr val="accent1"/>
                </a:solidFill>
              </a:defRPr>
            </a:lvl5pPr>
            <a:lvl6pPr lvl="5">
              <a:buNone/>
              <a:defRPr>
                <a:solidFill>
                  <a:schemeClr val="accent1"/>
                </a:solidFill>
              </a:defRPr>
            </a:lvl6pPr>
            <a:lvl7pPr lvl="6">
              <a:buNone/>
              <a:defRPr>
                <a:solidFill>
                  <a:schemeClr val="accent1"/>
                </a:solidFill>
              </a:defRPr>
            </a:lvl7pPr>
            <a:lvl8pPr lvl="7">
              <a:buNone/>
              <a:defRPr>
                <a:solidFill>
                  <a:schemeClr val="accent1"/>
                </a:solidFill>
              </a:defRPr>
            </a:lvl8pPr>
            <a:lvl9pPr lvl="8">
              <a:buNone/>
              <a:defRPr>
                <a:solidFill>
                  <a:schemeClr val="accent1"/>
                </a:solidFill>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6" name="Shape 46"/>
        <p:cNvGrpSpPr/>
        <p:nvPr/>
      </p:nvGrpSpPr>
      <p:grpSpPr>
        <a:xfrm>
          <a:off x="0" y="0"/>
          <a:ext cx="0" cy="0"/>
          <a:chOff x="0" y="0"/>
          <a:chExt cx="0" cy="0"/>
        </a:xfrm>
      </p:grpSpPr>
      <p:sp>
        <p:nvSpPr>
          <p:cNvPr id="47" name="Google Shape;47;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8" name="Google Shape;48;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paperback">
    <p:bg>
      <p:bgPr>
        <a:solidFill>
          <a:schemeClr val="accen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6132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1pPr>
            <a:lvl2pPr lvl="1">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2pPr>
            <a:lvl3pPr lvl="2">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3pPr>
            <a:lvl4pPr lvl="3">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4pPr>
            <a:lvl5pPr lvl="4">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5pPr>
            <a:lvl6pPr lvl="5">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6pPr>
            <a:lvl7pPr lvl="6">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7pPr>
            <a:lvl8pPr lvl="7">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8pPr>
            <a:lvl9pPr lvl="8">
              <a:spcBef>
                <a:spcPts val="0"/>
              </a:spcBef>
              <a:spcAft>
                <a:spcPts val="0"/>
              </a:spcAft>
              <a:buClr>
                <a:schemeClr val="dk1"/>
              </a:buClr>
              <a:buSzPts val="3000"/>
              <a:buFont typeface="Old Standard TT"/>
              <a:buNone/>
              <a:defRPr sz="3000">
                <a:solidFill>
                  <a:schemeClr val="dk1"/>
                </a:solidFill>
                <a:latin typeface="Old Standard TT"/>
                <a:ea typeface="Old Standard TT"/>
                <a:cs typeface="Old Standard TT"/>
                <a:sym typeface="Old Standard TT"/>
              </a:defRPr>
            </a:lvl9pPr>
          </a:lstStyle>
          <a:p/>
        </p:txBody>
      </p:sp>
      <p:sp>
        <p:nvSpPr>
          <p:cNvPr id="7" name="Google Shape;7;p1"/>
          <p:cNvSpPr txBox="1"/>
          <p:nvPr>
            <p:ph idx="1" type="body"/>
          </p:nvPr>
        </p:nvSpPr>
        <p:spPr>
          <a:xfrm>
            <a:off x="311700" y="1171600"/>
            <a:ext cx="8520600" cy="3397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1"/>
              </a:buClr>
              <a:buSzPts val="1800"/>
              <a:buFont typeface="Old Standard TT"/>
              <a:buChar char="●"/>
              <a:defRPr sz="1800">
                <a:solidFill>
                  <a:schemeClr val="dk1"/>
                </a:solidFill>
                <a:latin typeface="Old Standard TT"/>
                <a:ea typeface="Old Standard TT"/>
                <a:cs typeface="Old Standard TT"/>
                <a:sym typeface="Old Standard TT"/>
              </a:defRPr>
            </a:lvl1pPr>
            <a:lvl2pPr indent="-317500" lvl="1" marL="914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2pPr>
            <a:lvl3pPr indent="-317500" lvl="2" marL="1371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3pPr>
            <a:lvl4pPr indent="-317500" lvl="3" marL="1828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4pPr>
            <a:lvl5pPr indent="-317500" lvl="4" marL="22860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5pPr>
            <a:lvl6pPr indent="-317500" lvl="5" marL="27432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6pPr>
            <a:lvl7pPr indent="-317500" lvl="6" marL="32004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7pPr>
            <a:lvl8pPr indent="-317500" lvl="7" marL="36576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8pPr>
            <a:lvl9pPr indent="-317500" lvl="8" marL="4114800">
              <a:lnSpc>
                <a:spcPct val="115000"/>
              </a:lnSpc>
              <a:spcBef>
                <a:spcPts val="0"/>
              </a:spcBef>
              <a:spcAft>
                <a:spcPts val="0"/>
              </a:spcAft>
              <a:buClr>
                <a:schemeClr val="dk1"/>
              </a:buClr>
              <a:buSzPts val="1400"/>
              <a:buFont typeface="Old Standard TT"/>
              <a:buChar char="■"/>
              <a:defRPr>
                <a:solidFill>
                  <a:schemeClr val="dk1"/>
                </a:solidFill>
                <a:latin typeface="Old Standard TT"/>
                <a:ea typeface="Old Standard TT"/>
                <a:cs typeface="Old Standard TT"/>
                <a:sym typeface="Old Standard TT"/>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1"/>
                </a:solidFill>
                <a:latin typeface="Old Standard TT"/>
                <a:ea typeface="Old Standard TT"/>
                <a:cs typeface="Old Standard TT"/>
                <a:sym typeface="Old Standard TT"/>
              </a:defRPr>
            </a:lvl1pPr>
            <a:lvl2pPr lvl="1" algn="r">
              <a:buNone/>
              <a:defRPr sz="1000">
                <a:solidFill>
                  <a:schemeClr val="dk1"/>
                </a:solidFill>
                <a:latin typeface="Old Standard TT"/>
                <a:ea typeface="Old Standard TT"/>
                <a:cs typeface="Old Standard TT"/>
                <a:sym typeface="Old Standard TT"/>
              </a:defRPr>
            </a:lvl2pPr>
            <a:lvl3pPr lvl="2" algn="r">
              <a:buNone/>
              <a:defRPr sz="1000">
                <a:solidFill>
                  <a:schemeClr val="dk1"/>
                </a:solidFill>
                <a:latin typeface="Old Standard TT"/>
                <a:ea typeface="Old Standard TT"/>
                <a:cs typeface="Old Standard TT"/>
                <a:sym typeface="Old Standard TT"/>
              </a:defRPr>
            </a:lvl3pPr>
            <a:lvl4pPr lvl="3" algn="r">
              <a:buNone/>
              <a:defRPr sz="1000">
                <a:solidFill>
                  <a:schemeClr val="dk1"/>
                </a:solidFill>
                <a:latin typeface="Old Standard TT"/>
                <a:ea typeface="Old Standard TT"/>
                <a:cs typeface="Old Standard TT"/>
                <a:sym typeface="Old Standard TT"/>
              </a:defRPr>
            </a:lvl4pPr>
            <a:lvl5pPr lvl="4" algn="r">
              <a:buNone/>
              <a:defRPr sz="1000">
                <a:solidFill>
                  <a:schemeClr val="dk1"/>
                </a:solidFill>
                <a:latin typeface="Old Standard TT"/>
                <a:ea typeface="Old Standard TT"/>
                <a:cs typeface="Old Standard TT"/>
                <a:sym typeface="Old Standard TT"/>
              </a:defRPr>
            </a:lvl5pPr>
            <a:lvl6pPr lvl="5" algn="r">
              <a:buNone/>
              <a:defRPr sz="1000">
                <a:solidFill>
                  <a:schemeClr val="dk1"/>
                </a:solidFill>
                <a:latin typeface="Old Standard TT"/>
                <a:ea typeface="Old Standard TT"/>
                <a:cs typeface="Old Standard TT"/>
                <a:sym typeface="Old Standard TT"/>
              </a:defRPr>
            </a:lvl6pPr>
            <a:lvl7pPr lvl="6" algn="r">
              <a:buNone/>
              <a:defRPr sz="1000">
                <a:solidFill>
                  <a:schemeClr val="dk1"/>
                </a:solidFill>
                <a:latin typeface="Old Standard TT"/>
                <a:ea typeface="Old Standard TT"/>
                <a:cs typeface="Old Standard TT"/>
                <a:sym typeface="Old Standard TT"/>
              </a:defRPr>
            </a:lvl7pPr>
            <a:lvl8pPr lvl="7" algn="r">
              <a:buNone/>
              <a:defRPr sz="1000">
                <a:solidFill>
                  <a:schemeClr val="dk1"/>
                </a:solidFill>
                <a:latin typeface="Old Standard TT"/>
                <a:ea typeface="Old Standard TT"/>
                <a:cs typeface="Old Standard TT"/>
                <a:sym typeface="Old Standard TT"/>
              </a:defRPr>
            </a:lvl8pPr>
            <a:lvl9pPr lvl="8" algn="r">
              <a:buNone/>
              <a:defRPr sz="1000">
                <a:solidFill>
                  <a:schemeClr val="dk1"/>
                </a:solidFill>
                <a:latin typeface="Old Standard TT"/>
                <a:ea typeface="Old Standard TT"/>
                <a:cs typeface="Old Standard TT"/>
                <a:sym typeface="Old Standard TT"/>
              </a:defRPr>
            </a:lvl9pPr>
          </a:lstStyle>
          <a:p>
            <a:pPr indent="0" lvl="0" marL="0" rtl="0" algn="r">
              <a:spcBef>
                <a:spcPts val="0"/>
              </a:spcBef>
              <a:spcAft>
                <a:spcPts val="0"/>
              </a:spcAft>
              <a:buNone/>
            </a:pPr>
            <a:fld id="{00000000-1234-1234-1234-123412341234}" type="slidenum">
              <a:rPr lang="en-GB"/>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 Id="rId3" Type="http://schemas.openxmlformats.org/officeDocument/2006/relationships/hyperlink" Target="https://bathroomsdirect.ie/"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8" name="Shape 58"/>
        <p:cNvGrpSpPr/>
        <p:nvPr/>
      </p:nvGrpSpPr>
      <p:grpSpPr>
        <a:xfrm>
          <a:off x="0" y="0"/>
          <a:ext cx="0" cy="0"/>
          <a:chOff x="0" y="0"/>
          <a:chExt cx="0" cy="0"/>
        </a:xfrm>
      </p:grpSpPr>
      <p:sp>
        <p:nvSpPr>
          <p:cNvPr id="59" name="Google Shape;59;p13"/>
          <p:cNvSpPr txBox="1"/>
          <p:nvPr>
            <p:ph type="ctrTitle"/>
          </p:nvPr>
        </p:nvSpPr>
        <p:spPr>
          <a:xfrm>
            <a:off x="512700" y="1893300"/>
            <a:ext cx="8118600" cy="1522800"/>
          </a:xfrm>
          <a:prstGeom prst="rect">
            <a:avLst/>
          </a:prstGeom>
        </p:spPr>
        <p:txBody>
          <a:bodyPr anchorCtr="0" anchor="b" bIns="91425" lIns="91425" spcFirstLastPara="1" rIns="91425" wrap="square" tIns="91425">
            <a:normAutofit/>
          </a:bodyPr>
          <a:lstStyle/>
          <a:p>
            <a:pPr indent="0" lvl="0" marL="0" rtl="0" algn="l">
              <a:spcBef>
                <a:spcPts val="0"/>
              </a:spcBef>
              <a:spcAft>
                <a:spcPts val="0"/>
              </a:spcAft>
              <a:buNone/>
            </a:pPr>
            <a:r>
              <a:rPr lang="en-GB"/>
              <a:t>Tips On Buying The Best Bathroom Accessories</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3" name="Shape 63"/>
        <p:cNvGrpSpPr/>
        <p:nvPr/>
      </p:nvGrpSpPr>
      <p:grpSpPr>
        <a:xfrm>
          <a:off x="0" y="0"/>
          <a:ext cx="0" cy="0"/>
          <a:chOff x="0" y="0"/>
          <a:chExt cx="0" cy="0"/>
        </a:xfrm>
      </p:grpSpPr>
      <p:sp>
        <p:nvSpPr>
          <p:cNvPr id="64" name="Google Shape;64;p14"/>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Do Not Be Brand Conscious</a:t>
            </a:r>
            <a:endParaRPr/>
          </a:p>
        </p:txBody>
      </p:sp>
      <p:sp>
        <p:nvSpPr>
          <p:cNvPr id="65" name="Google Shape;65;p14"/>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When buying bathroom accessories, it would not really be necessary to think about brands. Most people would think that if the brand is popular, it is the best buy. There are times that it isn’t really the item with the best quality. Look into every item well and not just the brand. See to it that you have also considered the function of the items that you are about to buy. Make sure that it suits to your needs. It is not the brand that really matters.</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9" name="Shape 69"/>
        <p:cNvGrpSpPr/>
        <p:nvPr/>
      </p:nvGrpSpPr>
      <p:grpSpPr>
        <a:xfrm>
          <a:off x="0" y="0"/>
          <a:ext cx="0" cy="0"/>
          <a:chOff x="0" y="0"/>
          <a:chExt cx="0" cy="0"/>
        </a:xfrm>
      </p:grpSpPr>
      <p:sp>
        <p:nvSpPr>
          <p:cNvPr id="70" name="Google Shape;70;p15"/>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Look For Affordable Items Of Good Quality</a:t>
            </a:r>
            <a:endParaRPr/>
          </a:p>
        </p:txBody>
      </p:sp>
      <p:sp>
        <p:nvSpPr>
          <p:cNvPr id="71" name="Google Shape;71;p15"/>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Another misconception of buyers is that when it costs more, it means that it is better. Actually, that is wrong because there are a lot of other items that are cheaper and even better. So, be a smart buyer. Carefully look at the item’s details and prices so that you will be able to get a good one in an affordable price.</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5" name="Shape 75"/>
        <p:cNvGrpSpPr/>
        <p:nvPr/>
      </p:nvGrpSpPr>
      <p:grpSpPr>
        <a:xfrm>
          <a:off x="0" y="0"/>
          <a:ext cx="0" cy="0"/>
          <a:chOff x="0" y="0"/>
          <a:chExt cx="0" cy="0"/>
        </a:xfrm>
      </p:grpSpPr>
      <p:sp>
        <p:nvSpPr>
          <p:cNvPr id="76" name="Google Shape;76;p16"/>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Consider Your Available Space</a:t>
            </a:r>
            <a:endParaRPr/>
          </a:p>
        </p:txBody>
      </p:sp>
      <p:sp>
        <p:nvSpPr>
          <p:cNvPr id="77" name="Google Shape;77;p16"/>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You might buy some accessories that would eat up a lot of space even if your bathroom is just small. So, look into the available space so that you won’t be able to purchase items that will only crowd your bathroom. Remember that it is the function that matters most and not the look.</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1" name="Shape 81"/>
        <p:cNvGrpSpPr/>
        <p:nvPr/>
      </p:nvGrpSpPr>
      <p:grpSpPr>
        <a:xfrm>
          <a:off x="0" y="0"/>
          <a:ext cx="0" cy="0"/>
          <a:chOff x="0" y="0"/>
          <a:chExt cx="0" cy="0"/>
        </a:xfrm>
      </p:grpSpPr>
      <p:sp>
        <p:nvSpPr>
          <p:cNvPr id="82" name="Google Shape;82;p17"/>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Prioritize Necessary Accessories</a:t>
            </a:r>
            <a:endParaRPr/>
          </a:p>
        </p:txBody>
      </p:sp>
      <p:sp>
        <p:nvSpPr>
          <p:cNvPr id="83" name="Google Shape;83;p17"/>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Not all accessories are actually important. Some of them don’t have to be purchased. In buying, see to it that you buy the necessary ones before you buy those which are not so needed. Do not ever forget to buy sinks, faucets, showers, floor drains, and others. See to it that the accessories that you truly need are bought first. Also, make sure it would fit your style and would serve a good purpose.</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7" name="Shape 87"/>
        <p:cNvGrpSpPr/>
        <p:nvPr/>
      </p:nvGrpSpPr>
      <p:grpSpPr>
        <a:xfrm>
          <a:off x="0" y="0"/>
          <a:ext cx="0" cy="0"/>
          <a:chOff x="0" y="0"/>
          <a:chExt cx="0" cy="0"/>
        </a:xfrm>
      </p:grpSpPr>
      <p:sp>
        <p:nvSpPr>
          <p:cNvPr id="88" name="Google Shape;88;p18"/>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Choose Plain Style Or Neutral Colors</a:t>
            </a:r>
            <a:endParaRPr/>
          </a:p>
        </p:txBody>
      </p:sp>
      <p:sp>
        <p:nvSpPr>
          <p:cNvPr id="89" name="Google Shape;89;p18"/>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If you plan to change your bathroom theme from time to time, then it would be wise if you use neutral colors and plain styles. This way, you won’t have to buy accessories whenever you intend to change your bathroom’s look. You can buy a basic porcelain bathtub, toilet and sink.</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3" name="Shape 93"/>
        <p:cNvGrpSpPr/>
        <p:nvPr/>
      </p:nvGrpSpPr>
      <p:grpSpPr>
        <a:xfrm>
          <a:off x="0" y="0"/>
          <a:ext cx="0" cy="0"/>
          <a:chOff x="0" y="0"/>
          <a:chExt cx="0" cy="0"/>
        </a:xfrm>
      </p:grpSpPr>
      <p:sp>
        <p:nvSpPr>
          <p:cNvPr id="94" name="Google Shape;94;p19"/>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Choose Lighting Well</a:t>
            </a:r>
            <a:endParaRPr/>
          </a:p>
        </p:txBody>
      </p:sp>
      <p:sp>
        <p:nvSpPr>
          <p:cNvPr id="95" name="Google Shape;95;p19"/>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just">
              <a:spcBef>
                <a:spcPts val="0"/>
              </a:spcBef>
              <a:spcAft>
                <a:spcPts val="1200"/>
              </a:spcAft>
              <a:buNone/>
            </a:pPr>
            <a:r>
              <a:rPr lang="en-GB"/>
              <a:t>Some may not consider lighting as part of the accessories but you would nod on its value for the bathroom. It is a very vital accessory and can even create a totally great feel for your bathroom. Choose lighting that would illuminate your bathroom and could also give it a good look. You can use wall sconces, pendants and others. Your choice of lighting actually depends on the size of the bathroom.</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9" name="Shape 99"/>
        <p:cNvGrpSpPr/>
        <p:nvPr/>
      </p:nvGrpSpPr>
      <p:grpSpPr>
        <a:xfrm>
          <a:off x="0" y="0"/>
          <a:ext cx="0" cy="0"/>
          <a:chOff x="0" y="0"/>
          <a:chExt cx="0" cy="0"/>
        </a:xfrm>
      </p:grpSpPr>
      <p:sp>
        <p:nvSpPr>
          <p:cNvPr id="100" name="Google Shape;100;p20"/>
          <p:cNvSpPr txBox="1"/>
          <p:nvPr>
            <p:ph type="title"/>
          </p:nvPr>
        </p:nvSpPr>
        <p:spPr>
          <a:xfrm>
            <a:off x="311700" y="445025"/>
            <a:ext cx="8520600" cy="6132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rPr lang="en-GB"/>
              <a:t>Thank You</a:t>
            </a:r>
            <a:endParaRPr/>
          </a:p>
        </p:txBody>
      </p:sp>
      <p:sp>
        <p:nvSpPr>
          <p:cNvPr id="101" name="Google Shape;101;p20"/>
          <p:cNvSpPr txBox="1"/>
          <p:nvPr>
            <p:ph idx="1" type="body"/>
          </p:nvPr>
        </p:nvSpPr>
        <p:spPr>
          <a:xfrm>
            <a:off x="311700" y="1171600"/>
            <a:ext cx="8520600" cy="33972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b="1" lang="en-GB" sz="2700"/>
              <a:t>Website:</a:t>
            </a:r>
            <a:r>
              <a:rPr lang="en-GB"/>
              <a:t> </a:t>
            </a:r>
            <a:r>
              <a:rPr lang="en-GB" sz="2400" u="sng">
                <a:solidFill>
                  <a:schemeClr val="hlink"/>
                </a:solidFill>
                <a:hlinkClick r:id="rId3"/>
              </a:rPr>
              <a:t>https://bathroomsdirect.ie/</a:t>
            </a:r>
            <a:endParaRPr sz="2400"/>
          </a:p>
        </p:txBody>
      </p:sp>
    </p:spTree>
  </p:cSld>
  <p:clrMapOvr>
    <a:masterClrMapping/>
  </p:clrMapOvr>
</p:sld>
</file>

<file path=ppt/theme/theme1.xml><?xml version="1.0" encoding="utf-8"?>
<a:theme xmlns:a="http://schemas.openxmlformats.org/drawingml/2006/main" xmlns:r="http://schemas.openxmlformats.org/officeDocument/2006/relationships" name="Paperback">
  <a:themeElements>
    <a:clrScheme name="Paperback">
      <a:dk1>
        <a:srgbClr val="000000"/>
      </a:dk1>
      <a:lt1>
        <a:srgbClr val="FFFFFF"/>
      </a:lt1>
      <a:dk2>
        <a:srgbClr val="00695C"/>
      </a:dk2>
      <a:lt2>
        <a:srgbClr val="26A69A"/>
      </a:lt2>
      <a:accent1>
        <a:srgbClr val="FFFBF0"/>
      </a:accent1>
      <a:accent2>
        <a:srgbClr val="B7B7B7"/>
      </a:accent2>
      <a:accent3>
        <a:srgbClr val="FB8C00"/>
      </a:accent3>
      <a:accent4>
        <a:srgbClr val="80CBC4"/>
      </a:accent4>
      <a:accent5>
        <a:srgbClr val="AF4345"/>
      </a:accent5>
      <a:accent6>
        <a:srgbClr val="F58F8F"/>
      </a:accent6>
      <a:hlink>
        <a:srgbClr val="AF4345"/>
      </a:hlink>
      <a:folHlink>
        <a:srgbClr val="AF434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