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alew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italic.fntdata"/><Relationship Id="rId14" Type="http://schemas.openxmlformats.org/officeDocument/2006/relationships/font" Target="fonts/Raleway-bold.fntdata"/><Relationship Id="rId17" Type="http://schemas.openxmlformats.org/officeDocument/2006/relationships/font" Target="fonts/Lato-regular.fntdata"/><Relationship Id="rId16" Type="http://schemas.openxmlformats.org/officeDocument/2006/relationships/font" Target="fonts/Raleway-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1e0e6900bf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1e0e6900bf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1e0e6900bf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1e0e6900bf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1e0e6900bf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1e0e6900bf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1e0e6900bf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1e0e6900bf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1e0e6900bf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1e0e6900bf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1e0e6900bf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1e0e6900bf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unicornaccountants.co.uk/what-we-do/outsourced-account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625" y="1573350"/>
            <a:ext cx="7688100" cy="1664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sz="4500"/>
              <a:t>Things To Look For Before Outsourcing</a:t>
            </a:r>
            <a:endParaRPr sz="4500"/>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658875" y="1177125"/>
            <a:ext cx="7759500" cy="7371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What Accounting And Bookkeeping Services You Are In Need</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Is it to prepare the end of the month reports, balance sheets, payroll services, reporting to authorities or taking care of your account payables and receivables? You maybe need someone to prepare your bank reconciliations and analysis or just enter the data into the accounting software? Whatever it would be, you need to be clear on what you do personally, what you’re in-house staff is responsible for and what you want someone else to do.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Competitive Cost Range</a:t>
            </a:r>
            <a:endParaRPr/>
          </a:p>
        </p:txBody>
      </p:sp>
      <p:sp>
        <p:nvSpPr>
          <p:cNvPr id="99" name="Google Shape;99;p15"/>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Every accounting and bookkeeping company have their payment schemes – some of them charge by the hour, others every month. Therefore, you can choose the payment term that suits your needs and budget the most, but do not make your decision only based on cost-effectiveness.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Expertise</a:t>
            </a:r>
            <a:endParaRPr/>
          </a:p>
        </p:txBody>
      </p:sp>
      <p:sp>
        <p:nvSpPr>
          <p:cNvPr id="105" name="Google Shape;105;p16"/>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Make sure that the company you want to hire is experienced, professional and has the right qualifications. Remember you can always ask for some recommendations from their previous or existing clients, look at their reputation in the market, financial stability, and most importantly, their ability to deliver high quality and consistent results.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Data Security</a:t>
            </a:r>
            <a:endParaRPr/>
          </a:p>
        </p:txBody>
      </p:sp>
      <p:sp>
        <p:nvSpPr>
          <p:cNvPr id="111" name="Google Shape;111;p1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In our opinion, data security plays an important part when outsourcing accounting services online. The highly respectable firm handles its clients’ data with the most required privacy and ensures that each transaction is secure. It is essential because you will be not only communicating cash flow information to them but also confidential data.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Flexible Service Level Agreement</a:t>
            </a:r>
            <a:endParaRPr/>
          </a:p>
        </p:txBody>
      </p:sp>
      <p:sp>
        <p:nvSpPr>
          <p:cNvPr id="117" name="Google Shape;117;p18"/>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Accounting and bookkeeping service provider must show their flexibility and desire to match your future needs and requirements. We strongly suggest checking the term and conditions before you sign the contract, so you will be aware of how to terminate the agreement if you are not satisfied with their work.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Thankyou</a:t>
            </a:r>
            <a:endParaRPr/>
          </a:p>
        </p:txBody>
      </p:sp>
      <p:sp>
        <p:nvSpPr>
          <p:cNvPr id="123" name="Google Shape;123;p19"/>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500">
                <a:solidFill>
                  <a:srgbClr val="B45F06"/>
                </a:solidFill>
              </a:rPr>
              <a:t>Website:</a:t>
            </a:r>
            <a:r>
              <a:rPr lang="en-GB"/>
              <a:t> </a:t>
            </a:r>
            <a:r>
              <a:rPr lang="en-GB" sz="1500" u="sng">
                <a:solidFill>
                  <a:schemeClr val="hlink"/>
                </a:solidFill>
                <a:hlinkClick r:id="rId3"/>
              </a:rPr>
              <a:t>https://www.unicornaccountants.co.uk/what-we-do/outsourced-accounting</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