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Amatic SC"/>
      <p:regular r:id="rId14"/>
      <p:bold r:id="rId15"/>
    </p:embeddedFont>
    <p:embeddedFont>
      <p:font typeface="Source Code Pro"/>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AmaticSC-bold.fntdata"/><Relationship Id="rId14" Type="http://schemas.openxmlformats.org/officeDocument/2006/relationships/font" Target="fonts/AmaticSC-regular.fntdata"/><Relationship Id="rId17" Type="http://schemas.openxmlformats.org/officeDocument/2006/relationships/font" Target="fonts/SourceCodePro-bold.fntdata"/><Relationship Id="rId16" Type="http://schemas.openxmlformats.org/officeDocument/2006/relationships/font" Target="fonts/SourceCodePro-regular.fntdata"/><Relationship Id="rId5" Type="http://schemas.openxmlformats.org/officeDocument/2006/relationships/notesMaster" Target="notesMasters/notesMaster1.xml"/><Relationship Id="rId19" Type="http://schemas.openxmlformats.org/officeDocument/2006/relationships/font" Target="fonts/SourceCodePro-boldItalic.fntdata"/><Relationship Id="rId6" Type="http://schemas.openxmlformats.org/officeDocument/2006/relationships/slide" Target="slides/slide1.xml"/><Relationship Id="rId18" Type="http://schemas.openxmlformats.org/officeDocument/2006/relationships/font" Target="fonts/SourceCodePro-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117f74a7077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117f74a7077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117f74a7077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117f74a7077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117f74a7077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117f74a7077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117f74a7077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117f74a7077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117f74a7077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117f74a7077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117f74a7077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117f74a7077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117f74a7077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117f74a7077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34290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311700" y="392150"/>
            <a:ext cx="8520600" cy="26904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8000"/>
              <a:buNone/>
              <a:defRPr sz="8000"/>
            </a:lvl1pPr>
            <a:lvl2pPr lvl="1" algn="ctr">
              <a:spcBef>
                <a:spcPts val="0"/>
              </a:spcBef>
              <a:spcAft>
                <a:spcPts val="0"/>
              </a:spcAft>
              <a:buSzPts val="8000"/>
              <a:buNone/>
              <a:defRPr sz="8000"/>
            </a:lvl2pPr>
            <a:lvl3pPr lvl="2" algn="ctr">
              <a:spcBef>
                <a:spcPts val="0"/>
              </a:spcBef>
              <a:spcAft>
                <a:spcPts val="0"/>
              </a:spcAft>
              <a:buSzPts val="8000"/>
              <a:buNone/>
              <a:defRPr sz="8000"/>
            </a:lvl3pPr>
            <a:lvl4pPr lvl="3" algn="ctr">
              <a:spcBef>
                <a:spcPts val="0"/>
              </a:spcBef>
              <a:spcAft>
                <a:spcPts val="0"/>
              </a:spcAft>
              <a:buSzPts val="8000"/>
              <a:buNone/>
              <a:defRPr sz="8000"/>
            </a:lvl4pPr>
            <a:lvl5pPr lvl="4" algn="ctr">
              <a:spcBef>
                <a:spcPts val="0"/>
              </a:spcBef>
              <a:spcAft>
                <a:spcPts val="0"/>
              </a:spcAft>
              <a:buSzPts val="8000"/>
              <a:buNone/>
              <a:defRPr sz="8000"/>
            </a:lvl5pPr>
            <a:lvl6pPr lvl="5" algn="ctr">
              <a:spcBef>
                <a:spcPts val="0"/>
              </a:spcBef>
              <a:spcAft>
                <a:spcPts val="0"/>
              </a:spcAft>
              <a:buSzPts val="8000"/>
              <a:buNone/>
              <a:defRPr sz="8000"/>
            </a:lvl6pPr>
            <a:lvl7pPr lvl="6" algn="ctr">
              <a:spcBef>
                <a:spcPts val="0"/>
              </a:spcBef>
              <a:spcAft>
                <a:spcPts val="0"/>
              </a:spcAft>
              <a:buSzPts val="8000"/>
              <a:buNone/>
              <a:defRPr sz="8000"/>
            </a:lvl7pPr>
            <a:lvl8pPr lvl="7" algn="ctr">
              <a:spcBef>
                <a:spcPts val="0"/>
              </a:spcBef>
              <a:spcAft>
                <a:spcPts val="0"/>
              </a:spcAft>
              <a:buSzPts val="8000"/>
              <a:buNone/>
              <a:defRPr sz="8000"/>
            </a:lvl8pPr>
            <a:lvl9pPr lvl="8" algn="ctr">
              <a:spcBef>
                <a:spcPts val="0"/>
              </a:spcBef>
              <a:spcAft>
                <a:spcPts val="0"/>
              </a:spcAft>
              <a:buSzPts val="8000"/>
              <a:buNone/>
              <a:defRPr sz="8000"/>
            </a:lvl9pPr>
          </a:lstStyle>
          <a:p/>
        </p:txBody>
      </p:sp>
      <p:sp>
        <p:nvSpPr>
          <p:cNvPr id="12" name="Google Shape;12;p2"/>
          <p:cNvSpPr txBox="1"/>
          <p:nvPr>
            <p:ph idx="1" type="subTitle"/>
          </p:nvPr>
        </p:nvSpPr>
        <p:spPr>
          <a:xfrm>
            <a:off x="311700" y="3890400"/>
            <a:ext cx="8520600" cy="706200"/>
          </a:xfrm>
          <a:prstGeom prst="rect">
            <a:avLst/>
          </a:prstGeom>
        </p:spPr>
        <p:txBody>
          <a:bodyPr anchorCtr="0" anchor="ctr" bIns="91425" lIns="91425" spcFirstLastPara="1" rIns="91425" wrap="square" tIns="91425">
            <a:normAutofit/>
          </a:bodyPr>
          <a:lstStyle>
            <a:lvl1pPr lvl="0" algn="ctr">
              <a:lnSpc>
                <a:spcPct val="100000"/>
              </a:lnSpc>
              <a:spcBef>
                <a:spcPts val="0"/>
              </a:spcBef>
              <a:spcAft>
                <a:spcPts val="0"/>
              </a:spcAft>
              <a:buClr>
                <a:schemeClr val="accent1"/>
              </a:buClr>
              <a:buSzPts val="2100"/>
              <a:buNone/>
              <a:defRPr b="1" sz="2100">
                <a:solidFill>
                  <a:schemeClr val="accent1"/>
                </a:solidFill>
              </a:defRPr>
            </a:lvl1pPr>
            <a:lvl2pPr lvl="1" algn="ctr">
              <a:lnSpc>
                <a:spcPct val="100000"/>
              </a:lnSpc>
              <a:spcBef>
                <a:spcPts val="0"/>
              </a:spcBef>
              <a:spcAft>
                <a:spcPts val="0"/>
              </a:spcAft>
              <a:buClr>
                <a:schemeClr val="accent1"/>
              </a:buClr>
              <a:buSzPts val="2100"/>
              <a:buNone/>
              <a:defRPr b="1" sz="2100">
                <a:solidFill>
                  <a:schemeClr val="accent1"/>
                </a:solidFill>
              </a:defRPr>
            </a:lvl2pPr>
            <a:lvl3pPr lvl="2" algn="ctr">
              <a:lnSpc>
                <a:spcPct val="100000"/>
              </a:lnSpc>
              <a:spcBef>
                <a:spcPts val="0"/>
              </a:spcBef>
              <a:spcAft>
                <a:spcPts val="0"/>
              </a:spcAft>
              <a:buClr>
                <a:schemeClr val="accent1"/>
              </a:buClr>
              <a:buSzPts val="2100"/>
              <a:buNone/>
              <a:defRPr b="1" sz="2100">
                <a:solidFill>
                  <a:schemeClr val="accent1"/>
                </a:solidFill>
              </a:defRPr>
            </a:lvl3pPr>
            <a:lvl4pPr lvl="3" algn="ctr">
              <a:lnSpc>
                <a:spcPct val="100000"/>
              </a:lnSpc>
              <a:spcBef>
                <a:spcPts val="0"/>
              </a:spcBef>
              <a:spcAft>
                <a:spcPts val="0"/>
              </a:spcAft>
              <a:buClr>
                <a:schemeClr val="accent1"/>
              </a:buClr>
              <a:buSzPts val="2100"/>
              <a:buNone/>
              <a:defRPr b="1" sz="2100">
                <a:solidFill>
                  <a:schemeClr val="accent1"/>
                </a:solidFill>
              </a:defRPr>
            </a:lvl4pPr>
            <a:lvl5pPr lvl="4" algn="ctr">
              <a:lnSpc>
                <a:spcPct val="100000"/>
              </a:lnSpc>
              <a:spcBef>
                <a:spcPts val="0"/>
              </a:spcBef>
              <a:spcAft>
                <a:spcPts val="0"/>
              </a:spcAft>
              <a:buClr>
                <a:schemeClr val="accent1"/>
              </a:buClr>
              <a:buSzPts val="2100"/>
              <a:buNone/>
              <a:defRPr b="1" sz="2100">
                <a:solidFill>
                  <a:schemeClr val="accent1"/>
                </a:solidFill>
              </a:defRPr>
            </a:lvl5pPr>
            <a:lvl6pPr lvl="5" algn="ctr">
              <a:lnSpc>
                <a:spcPct val="100000"/>
              </a:lnSpc>
              <a:spcBef>
                <a:spcPts val="0"/>
              </a:spcBef>
              <a:spcAft>
                <a:spcPts val="0"/>
              </a:spcAft>
              <a:buClr>
                <a:schemeClr val="accent1"/>
              </a:buClr>
              <a:buSzPts val="2100"/>
              <a:buNone/>
              <a:defRPr b="1" sz="2100">
                <a:solidFill>
                  <a:schemeClr val="accent1"/>
                </a:solidFill>
              </a:defRPr>
            </a:lvl6pPr>
            <a:lvl7pPr lvl="6" algn="ctr">
              <a:lnSpc>
                <a:spcPct val="100000"/>
              </a:lnSpc>
              <a:spcBef>
                <a:spcPts val="0"/>
              </a:spcBef>
              <a:spcAft>
                <a:spcPts val="0"/>
              </a:spcAft>
              <a:buClr>
                <a:schemeClr val="accent1"/>
              </a:buClr>
              <a:buSzPts val="2100"/>
              <a:buNone/>
              <a:defRPr b="1" sz="2100">
                <a:solidFill>
                  <a:schemeClr val="accent1"/>
                </a:solidFill>
              </a:defRPr>
            </a:lvl7pPr>
            <a:lvl8pPr lvl="7" algn="ctr">
              <a:lnSpc>
                <a:spcPct val="100000"/>
              </a:lnSpc>
              <a:spcBef>
                <a:spcPts val="0"/>
              </a:spcBef>
              <a:spcAft>
                <a:spcPts val="0"/>
              </a:spcAft>
              <a:buClr>
                <a:schemeClr val="accent1"/>
              </a:buClr>
              <a:buSzPts val="2100"/>
              <a:buNone/>
              <a:defRPr b="1" sz="2100">
                <a:solidFill>
                  <a:schemeClr val="accent1"/>
                </a:solidFill>
              </a:defRPr>
            </a:lvl8pPr>
            <a:lvl9pPr lvl="8" algn="ctr">
              <a:lnSpc>
                <a:spcPct val="100000"/>
              </a:lnSpc>
              <a:spcBef>
                <a:spcPts val="0"/>
              </a:spcBef>
              <a:spcAft>
                <a:spcPts val="0"/>
              </a:spcAft>
              <a:buClr>
                <a:schemeClr val="accent1"/>
              </a:buClr>
              <a:buSzPts val="2100"/>
              <a:buNone/>
              <a:defRPr b="1" sz="2100">
                <a:solidFill>
                  <a:schemeClr val="accent1"/>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240275"/>
            <a:ext cx="8520600" cy="19818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12000"/>
              <a:buNone/>
              <a:defRPr sz="12000">
                <a:solidFill>
                  <a:schemeClr val="lt1"/>
                </a:solidFill>
                <a:highlight>
                  <a:schemeClr val="accent1"/>
                </a:highlight>
              </a:defRPr>
            </a:lvl1pPr>
            <a:lvl2pPr lvl="1" algn="ctr">
              <a:spcBef>
                <a:spcPts val="0"/>
              </a:spcBef>
              <a:spcAft>
                <a:spcPts val="0"/>
              </a:spcAft>
              <a:buClr>
                <a:schemeClr val="lt1"/>
              </a:buClr>
              <a:buSzPts val="12000"/>
              <a:buNone/>
              <a:defRPr sz="12000">
                <a:solidFill>
                  <a:schemeClr val="lt1"/>
                </a:solidFill>
                <a:highlight>
                  <a:schemeClr val="accent1"/>
                </a:highlight>
              </a:defRPr>
            </a:lvl2pPr>
            <a:lvl3pPr lvl="2" algn="ctr">
              <a:spcBef>
                <a:spcPts val="0"/>
              </a:spcBef>
              <a:spcAft>
                <a:spcPts val="0"/>
              </a:spcAft>
              <a:buClr>
                <a:schemeClr val="lt1"/>
              </a:buClr>
              <a:buSzPts val="12000"/>
              <a:buNone/>
              <a:defRPr sz="12000">
                <a:solidFill>
                  <a:schemeClr val="lt1"/>
                </a:solidFill>
                <a:highlight>
                  <a:schemeClr val="accent1"/>
                </a:highlight>
              </a:defRPr>
            </a:lvl3pPr>
            <a:lvl4pPr lvl="3" algn="ctr">
              <a:spcBef>
                <a:spcPts val="0"/>
              </a:spcBef>
              <a:spcAft>
                <a:spcPts val="0"/>
              </a:spcAft>
              <a:buClr>
                <a:schemeClr val="lt1"/>
              </a:buClr>
              <a:buSzPts val="12000"/>
              <a:buNone/>
              <a:defRPr sz="12000">
                <a:solidFill>
                  <a:schemeClr val="lt1"/>
                </a:solidFill>
                <a:highlight>
                  <a:schemeClr val="accent1"/>
                </a:highlight>
              </a:defRPr>
            </a:lvl4pPr>
            <a:lvl5pPr lvl="4" algn="ctr">
              <a:spcBef>
                <a:spcPts val="0"/>
              </a:spcBef>
              <a:spcAft>
                <a:spcPts val="0"/>
              </a:spcAft>
              <a:buClr>
                <a:schemeClr val="lt1"/>
              </a:buClr>
              <a:buSzPts val="12000"/>
              <a:buNone/>
              <a:defRPr sz="12000">
                <a:solidFill>
                  <a:schemeClr val="lt1"/>
                </a:solidFill>
                <a:highlight>
                  <a:schemeClr val="accent1"/>
                </a:highlight>
              </a:defRPr>
            </a:lvl5pPr>
            <a:lvl6pPr lvl="5" algn="ctr">
              <a:spcBef>
                <a:spcPts val="0"/>
              </a:spcBef>
              <a:spcAft>
                <a:spcPts val="0"/>
              </a:spcAft>
              <a:buClr>
                <a:schemeClr val="lt1"/>
              </a:buClr>
              <a:buSzPts val="12000"/>
              <a:buNone/>
              <a:defRPr sz="12000">
                <a:solidFill>
                  <a:schemeClr val="lt1"/>
                </a:solidFill>
                <a:highlight>
                  <a:schemeClr val="accent1"/>
                </a:highlight>
              </a:defRPr>
            </a:lvl6pPr>
            <a:lvl7pPr lvl="6" algn="ctr">
              <a:spcBef>
                <a:spcPts val="0"/>
              </a:spcBef>
              <a:spcAft>
                <a:spcPts val="0"/>
              </a:spcAft>
              <a:buClr>
                <a:schemeClr val="lt1"/>
              </a:buClr>
              <a:buSzPts val="12000"/>
              <a:buNone/>
              <a:defRPr sz="12000">
                <a:solidFill>
                  <a:schemeClr val="lt1"/>
                </a:solidFill>
                <a:highlight>
                  <a:schemeClr val="accent1"/>
                </a:highlight>
              </a:defRPr>
            </a:lvl7pPr>
            <a:lvl8pPr lvl="7" algn="ctr">
              <a:spcBef>
                <a:spcPts val="0"/>
              </a:spcBef>
              <a:spcAft>
                <a:spcPts val="0"/>
              </a:spcAft>
              <a:buClr>
                <a:schemeClr val="lt1"/>
              </a:buClr>
              <a:buSzPts val="12000"/>
              <a:buNone/>
              <a:defRPr sz="12000">
                <a:solidFill>
                  <a:schemeClr val="lt1"/>
                </a:solidFill>
                <a:highlight>
                  <a:schemeClr val="accent1"/>
                </a:highlight>
              </a:defRPr>
            </a:lvl8pPr>
            <a:lvl9pPr lvl="8" algn="ctr">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Google Shape;48;p11"/>
          <p:cNvSpPr txBox="1"/>
          <p:nvPr>
            <p:ph idx="1" type="body"/>
          </p:nvPr>
        </p:nvSpPr>
        <p:spPr>
          <a:xfrm>
            <a:off x="311700" y="33046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accent1"/>
              </a:buClr>
              <a:buSzPts val="1800"/>
              <a:buChar char="●"/>
              <a:defRPr>
                <a:solidFill>
                  <a:schemeClr val="accent1"/>
                </a:solidFill>
                <a:highlight>
                  <a:schemeClr val="dk1"/>
                </a:highlight>
              </a:defRPr>
            </a:lvl1pPr>
            <a:lvl2pPr indent="-317500" lvl="1" marL="914400" algn="ctr">
              <a:spcBef>
                <a:spcPts val="0"/>
              </a:spcBef>
              <a:spcAft>
                <a:spcPts val="0"/>
              </a:spcAft>
              <a:buClr>
                <a:schemeClr val="accent1"/>
              </a:buClr>
              <a:buSzPts val="1400"/>
              <a:buChar char="○"/>
              <a:defRPr>
                <a:solidFill>
                  <a:schemeClr val="accent1"/>
                </a:solidFill>
                <a:highlight>
                  <a:schemeClr val="dk1"/>
                </a:highlight>
              </a:defRPr>
            </a:lvl2pPr>
            <a:lvl3pPr indent="-317500" lvl="2" marL="1371600" algn="ctr">
              <a:spcBef>
                <a:spcPts val="0"/>
              </a:spcBef>
              <a:spcAft>
                <a:spcPts val="0"/>
              </a:spcAft>
              <a:buClr>
                <a:schemeClr val="accent1"/>
              </a:buClr>
              <a:buSzPts val="1400"/>
              <a:buChar char="■"/>
              <a:defRPr>
                <a:solidFill>
                  <a:schemeClr val="accent1"/>
                </a:solidFill>
                <a:highlight>
                  <a:schemeClr val="dk1"/>
                </a:highlight>
              </a:defRPr>
            </a:lvl3pPr>
            <a:lvl4pPr indent="-317500" lvl="3" marL="1828800" algn="ctr">
              <a:spcBef>
                <a:spcPts val="0"/>
              </a:spcBef>
              <a:spcAft>
                <a:spcPts val="0"/>
              </a:spcAft>
              <a:buClr>
                <a:schemeClr val="accent1"/>
              </a:buClr>
              <a:buSzPts val="1400"/>
              <a:buChar char="●"/>
              <a:defRPr>
                <a:solidFill>
                  <a:schemeClr val="accent1"/>
                </a:solidFill>
                <a:highlight>
                  <a:schemeClr val="dk1"/>
                </a:highlight>
              </a:defRPr>
            </a:lvl4pPr>
            <a:lvl5pPr indent="-317500" lvl="4" marL="2286000" algn="ctr">
              <a:spcBef>
                <a:spcPts val="0"/>
              </a:spcBef>
              <a:spcAft>
                <a:spcPts val="0"/>
              </a:spcAft>
              <a:buClr>
                <a:schemeClr val="accent1"/>
              </a:buClr>
              <a:buSzPts val="1400"/>
              <a:buChar char="○"/>
              <a:defRPr>
                <a:solidFill>
                  <a:schemeClr val="accent1"/>
                </a:solidFill>
                <a:highlight>
                  <a:schemeClr val="dk1"/>
                </a:highlight>
              </a:defRPr>
            </a:lvl5pPr>
            <a:lvl6pPr indent="-317500" lvl="5" marL="2743200" algn="ctr">
              <a:spcBef>
                <a:spcPts val="0"/>
              </a:spcBef>
              <a:spcAft>
                <a:spcPts val="0"/>
              </a:spcAft>
              <a:buClr>
                <a:schemeClr val="accent1"/>
              </a:buClr>
              <a:buSzPts val="1400"/>
              <a:buChar char="■"/>
              <a:defRPr>
                <a:solidFill>
                  <a:schemeClr val="accent1"/>
                </a:solidFill>
                <a:highlight>
                  <a:schemeClr val="dk1"/>
                </a:highlight>
              </a:defRPr>
            </a:lvl6pPr>
            <a:lvl7pPr indent="-317500" lvl="6" marL="3200400" algn="ctr">
              <a:spcBef>
                <a:spcPts val="0"/>
              </a:spcBef>
              <a:spcAft>
                <a:spcPts val="0"/>
              </a:spcAft>
              <a:buClr>
                <a:schemeClr val="accent1"/>
              </a:buClr>
              <a:buSzPts val="1400"/>
              <a:buChar char="●"/>
              <a:defRPr>
                <a:solidFill>
                  <a:schemeClr val="accent1"/>
                </a:solidFill>
                <a:highlight>
                  <a:schemeClr val="dk1"/>
                </a:highlight>
              </a:defRPr>
            </a:lvl7pPr>
            <a:lvl8pPr indent="-317500" lvl="7" marL="3657600" algn="ctr">
              <a:spcBef>
                <a:spcPts val="0"/>
              </a:spcBef>
              <a:spcAft>
                <a:spcPts val="0"/>
              </a:spcAft>
              <a:buClr>
                <a:schemeClr val="accent1"/>
              </a:buClr>
              <a:buSzPts val="1400"/>
              <a:buChar char="○"/>
              <a:defRPr>
                <a:solidFill>
                  <a:schemeClr val="accent1"/>
                </a:solidFill>
                <a:highlight>
                  <a:schemeClr val="dk1"/>
                </a:highlight>
              </a:defRPr>
            </a:lvl8pPr>
            <a:lvl9pPr indent="-317500" lvl="8" marL="4114800" algn="ctr">
              <a:spcBef>
                <a:spcPts val="0"/>
              </a:spcBef>
              <a:spcAft>
                <a:spcPts val="0"/>
              </a:spcAft>
              <a:buClr>
                <a:schemeClr val="accent1"/>
              </a:buClr>
              <a:buSzPts val="1400"/>
              <a:buChar char="■"/>
              <a:defRPr>
                <a:solidFill>
                  <a:schemeClr val="accent1"/>
                </a:solidFill>
                <a:highlight>
                  <a:schemeClr val="dk1"/>
                </a:highlight>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sp>
        <p:nvSpPr>
          <p:cNvPr id="15" name="Google Shape;15;p3"/>
          <p:cNvSpPr txBox="1"/>
          <p:nvPr>
            <p:ph type="title"/>
          </p:nvPr>
        </p:nvSpPr>
        <p:spPr>
          <a:xfrm>
            <a:off x="2802750" y="802500"/>
            <a:ext cx="3538500" cy="3538500"/>
          </a:xfrm>
          <a:prstGeom prst="rect">
            <a:avLst/>
          </a:prstGeom>
          <a:solidFill>
            <a:srgbClr val="FFFFFF"/>
          </a:solidFill>
        </p:spPr>
        <p:txBody>
          <a:bodyPr anchorCtr="0" anchor="ctr"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6" name="Google Shape;16;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311700" y="292850"/>
            <a:ext cx="8520600" cy="8010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19" name="Google Shape;19;p4"/>
          <p:cNvSpPr txBox="1"/>
          <p:nvPr>
            <p:ph idx="1" type="body"/>
          </p:nvPr>
        </p:nvSpPr>
        <p:spPr>
          <a:xfrm>
            <a:off x="311700" y="1228675"/>
            <a:ext cx="8520600" cy="3340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0" name="Google Shape;20;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292850"/>
            <a:ext cx="8520600" cy="8010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5"/>
          <p:cNvSpPr txBox="1"/>
          <p:nvPr>
            <p:ph idx="1" type="body"/>
          </p:nvPr>
        </p:nvSpPr>
        <p:spPr>
          <a:xfrm>
            <a:off x="311700" y="1228675"/>
            <a:ext cx="3999900" cy="334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2" type="body"/>
          </p:nvPr>
        </p:nvSpPr>
        <p:spPr>
          <a:xfrm>
            <a:off x="4832400" y="1228675"/>
            <a:ext cx="3999900" cy="334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04800" y="309350"/>
            <a:ext cx="8537700" cy="7482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28" name="Google Shape;28;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sz="3000">
                <a:highlight>
                  <a:schemeClr val="dk1"/>
                </a:highlight>
              </a:defRPr>
            </a:lvl1pPr>
            <a:lvl2pPr lvl="1">
              <a:spcBef>
                <a:spcPts val="0"/>
              </a:spcBef>
              <a:spcAft>
                <a:spcPts val="0"/>
              </a:spcAft>
              <a:buSzPts val="3000"/>
              <a:buNone/>
              <a:defRPr sz="3000">
                <a:highlight>
                  <a:schemeClr val="dk1"/>
                </a:highlight>
              </a:defRPr>
            </a:lvl2pPr>
            <a:lvl3pPr lvl="2">
              <a:spcBef>
                <a:spcPts val="0"/>
              </a:spcBef>
              <a:spcAft>
                <a:spcPts val="0"/>
              </a:spcAft>
              <a:buSzPts val="3000"/>
              <a:buNone/>
              <a:defRPr sz="3000">
                <a:highlight>
                  <a:schemeClr val="dk1"/>
                </a:highlight>
              </a:defRPr>
            </a:lvl3pPr>
            <a:lvl4pPr lvl="3">
              <a:spcBef>
                <a:spcPts val="0"/>
              </a:spcBef>
              <a:spcAft>
                <a:spcPts val="0"/>
              </a:spcAft>
              <a:buSzPts val="3000"/>
              <a:buNone/>
              <a:defRPr sz="3000">
                <a:highlight>
                  <a:schemeClr val="dk1"/>
                </a:highlight>
              </a:defRPr>
            </a:lvl4pPr>
            <a:lvl5pPr lvl="4">
              <a:spcBef>
                <a:spcPts val="0"/>
              </a:spcBef>
              <a:spcAft>
                <a:spcPts val="0"/>
              </a:spcAft>
              <a:buSzPts val="3000"/>
              <a:buNone/>
              <a:defRPr sz="3000">
                <a:highlight>
                  <a:schemeClr val="dk1"/>
                </a:highlight>
              </a:defRPr>
            </a:lvl5pPr>
            <a:lvl6pPr lvl="5">
              <a:spcBef>
                <a:spcPts val="0"/>
              </a:spcBef>
              <a:spcAft>
                <a:spcPts val="0"/>
              </a:spcAft>
              <a:buSzPts val="3000"/>
              <a:buNone/>
              <a:defRPr sz="3000">
                <a:highlight>
                  <a:schemeClr val="dk1"/>
                </a:highlight>
              </a:defRPr>
            </a:lvl6pPr>
            <a:lvl7pPr lvl="6">
              <a:spcBef>
                <a:spcPts val="0"/>
              </a:spcBef>
              <a:spcAft>
                <a:spcPts val="0"/>
              </a:spcAft>
              <a:buSzPts val="3000"/>
              <a:buNone/>
              <a:defRPr sz="3000">
                <a:highlight>
                  <a:schemeClr val="dk1"/>
                </a:highlight>
              </a:defRPr>
            </a:lvl7pPr>
            <a:lvl8pPr lvl="7">
              <a:spcBef>
                <a:spcPts val="0"/>
              </a:spcBef>
              <a:spcAft>
                <a:spcPts val="0"/>
              </a:spcAft>
              <a:buSzPts val="3000"/>
              <a:buNone/>
              <a:defRPr sz="3000">
                <a:highlight>
                  <a:schemeClr val="dk1"/>
                </a:highlight>
              </a:defRPr>
            </a:lvl8pPr>
            <a:lvl9pPr lvl="8">
              <a:spcBef>
                <a:spcPts val="0"/>
              </a:spcBef>
              <a:spcAft>
                <a:spcPts val="0"/>
              </a:spcAft>
              <a:buSzPts val="3000"/>
              <a:buNone/>
              <a:defRPr sz="3000">
                <a:highlight>
                  <a:schemeClr val="dk1"/>
                </a:highlight>
              </a:defRPr>
            </a:lvl9pPr>
          </a:lstStyle>
          <a:p/>
        </p:txBody>
      </p:sp>
      <p:sp>
        <p:nvSpPr>
          <p:cNvPr id="31" name="Google Shape;31;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33" name="Shape 33"/>
        <p:cNvGrpSpPr/>
        <p:nvPr/>
      </p:nvGrpSpPr>
      <p:grpSpPr>
        <a:xfrm>
          <a:off x="0" y="0"/>
          <a:ext cx="0" cy="0"/>
          <a:chOff x="0" y="0"/>
          <a:chExt cx="0" cy="0"/>
        </a:xfrm>
      </p:grpSpPr>
      <p:sp>
        <p:nvSpPr>
          <p:cNvPr id="34" name="Google Shape;34;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8" name="Google Shape;38;p9"/>
          <p:cNvCxnSpPr/>
          <p:nvPr/>
        </p:nvCxnSpPr>
        <p:spPr>
          <a:xfrm>
            <a:off x="5029675" y="4495500"/>
            <a:ext cx="468300" cy="0"/>
          </a:xfrm>
          <a:prstGeom prst="straightConnector1">
            <a:avLst/>
          </a:prstGeom>
          <a:noFill/>
          <a:ln cap="flat" cmpd="sng" w="28575">
            <a:solidFill>
              <a:schemeClr val="lt1"/>
            </a:solidFill>
            <a:prstDash val="solid"/>
            <a:round/>
            <a:headEnd len="sm" w="sm" type="none"/>
            <a:tailEnd len="sm" w="sm" type="none"/>
          </a:ln>
        </p:spPr>
      </p:cxnSp>
      <p:sp>
        <p:nvSpPr>
          <p:cNvPr id="39" name="Google Shape;39;p9"/>
          <p:cNvSpPr txBox="1"/>
          <p:nvPr>
            <p:ph type="title"/>
          </p:nvPr>
        </p:nvSpPr>
        <p:spPr>
          <a:xfrm>
            <a:off x="265500" y="1081400"/>
            <a:ext cx="4045200" cy="1710300"/>
          </a:xfrm>
          <a:prstGeom prst="rect">
            <a:avLst/>
          </a:prstGeom>
        </p:spPr>
        <p:txBody>
          <a:bodyPr anchorCtr="0" anchor="b" bIns="91425" lIns="91425" spcFirstLastPara="1" rIns="91425" wrap="square" tIns="91425">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40" name="Google Shape;40;p9"/>
          <p:cNvSpPr txBox="1"/>
          <p:nvPr>
            <p:ph idx="1" type="subTitle"/>
          </p:nvPr>
        </p:nvSpPr>
        <p:spPr>
          <a:xfrm>
            <a:off x="265500" y="2845223"/>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41" name="Google Shape;41;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accent1"/>
              </a:buClr>
              <a:buSzPts val="1800"/>
              <a:buChar char="●"/>
              <a:defRPr>
                <a:solidFill>
                  <a:schemeClr val="accent1"/>
                </a:solidFill>
                <a:highlight>
                  <a:schemeClr val="lt1"/>
                </a:highlight>
              </a:defRPr>
            </a:lvl1pPr>
            <a:lvl2pPr indent="-317500" lvl="1" marL="914400">
              <a:spcBef>
                <a:spcPts val="0"/>
              </a:spcBef>
              <a:spcAft>
                <a:spcPts val="0"/>
              </a:spcAft>
              <a:buClr>
                <a:schemeClr val="accent1"/>
              </a:buClr>
              <a:buSzPts val="1400"/>
              <a:buChar char="○"/>
              <a:defRPr>
                <a:solidFill>
                  <a:schemeClr val="accent1"/>
                </a:solidFill>
                <a:highlight>
                  <a:schemeClr val="lt1"/>
                </a:highlight>
              </a:defRPr>
            </a:lvl2pPr>
            <a:lvl3pPr indent="-317500" lvl="2" marL="1371600">
              <a:spcBef>
                <a:spcPts val="0"/>
              </a:spcBef>
              <a:spcAft>
                <a:spcPts val="0"/>
              </a:spcAft>
              <a:buClr>
                <a:schemeClr val="accent1"/>
              </a:buClr>
              <a:buSzPts val="1400"/>
              <a:buChar char="■"/>
              <a:defRPr>
                <a:solidFill>
                  <a:schemeClr val="accent1"/>
                </a:solidFill>
                <a:highlight>
                  <a:schemeClr val="lt1"/>
                </a:highlight>
              </a:defRPr>
            </a:lvl3pPr>
            <a:lvl4pPr indent="-317500" lvl="3" marL="1828800">
              <a:spcBef>
                <a:spcPts val="0"/>
              </a:spcBef>
              <a:spcAft>
                <a:spcPts val="0"/>
              </a:spcAft>
              <a:buClr>
                <a:schemeClr val="accent1"/>
              </a:buClr>
              <a:buSzPts val="1400"/>
              <a:buChar char="●"/>
              <a:defRPr>
                <a:solidFill>
                  <a:schemeClr val="accent1"/>
                </a:solidFill>
                <a:highlight>
                  <a:schemeClr val="lt1"/>
                </a:highlight>
              </a:defRPr>
            </a:lvl4pPr>
            <a:lvl5pPr indent="-317500" lvl="4" marL="2286000">
              <a:spcBef>
                <a:spcPts val="0"/>
              </a:spcBef>
              <a:spcAft>
                <a:spcPts val="0"/>
              </a:spcAft>
              <a:buClr>
                <a:schemeClr val="accent1"/>
              </a:buClr>
              <a:buSzPts val="1400"/>
              <a:buChar char="○"/>
              <a:defRPr>
                <a:solidFill>
                  <a:schemeClr val="accent1"/>
                </a:solidFill>
                <a:highlight>
                  <a:schemeClr val="lt1"/>
                </a:highlight>
              </a:defRPr>
            </a:lvl5pPr>
            <a:lvl6pPr indent="-317500" lvl="5" marL="2743200">
              <a:spcBef>
                <a:spcPts val="0"/>
              </a:spcBef>
              <a:spcAft>
                <a:spcPts val="0"/>
              </a:spcAft>
              <a:buClr>
                <a:schemeClr val="accent1"/>
              </a:buClr>
              <a:buSzPts val="1400"/>
              <a:buChar char="■"/>
              <a:defRPr>
                <a:solidFill>
                  <a:schemeClr val="accent1"/>
                </a:solidFill>
                <a:highlight>
                  <a:schemeClr val="lt1"/>
                </a:highlight>
              </a:defRPr>
            </a:lvl6pPr>
            <a:lvl7pPr indent="-317500" lvl="6" marL="3200400">
              <a:spcBef>
                <a:spcPts val="0"/>
              </a:spcBef>
              <a:spcAft>
                <a:spcPts val="0"/>
              </a:spcAft>
              <a:buClr>
                <a:schemeClr val="accent1"/>
              </a:buClr>
              <a:buSzPts val="1400"/>
              <a:buChar char="●"/>
              <a:defRPr>
                <a:solidFill>
                  <a:schemeClr val="accent1"/>
                </a:solidFill>
                <a:highlight>
                  <a:schemeClr val="lt1"/>
                </a:highlight>
              </a:defRPr>
            </a:lvl7pPr>
            <a:lvl8pPr indent="-317500" lvl="7" marL="3657600">
              <a:spcBef>
                <a:spcPts val="0"/>
              </a:spcBef>
              <a:spcAft>
                <a:spcPts val="0"/>
              </a:spcAft>
              <a:buClr>
                <a:schemeClr val="accent1"/>
              </a:buClr>
              <a:buSzPts val="1400"/>
              <a:buChar char="○"/>
              <a:defRPr>
                <a:solidFill>
                  <a:schemeClr val="accent1"/>
                </a:solidFill>
                <a:highlight>
                  <a:schemeClr val="lt1"/>
                </a:highlight>
              </a:defRPr>
            </a:lvl8pPr>
            <a:lvl9pPr indent="-317500" lvl="8" marL="4114800">
              <a:spcBef>
                <a:spcPts val="0"/>
              </a:spcBef>
              <a:spcAft>
                <a:spcPts val="0"/>
              </a:spcAft>
              <a:buClr>
                <a:schemeClr val="accent1"/>
              </a:buClr>
              <a:buSzPts val="1400"/>
              <a:buChar char="■"/>
              <a:defRPr>
                <a:solidFill>
                  <a:schemeClr val="accent1"/>
                </a:solidFill>
                <a:highlight>
                  <a:schemeClr val="lt1"/>
                </a:highlight>
              </a:defRPr>
            </a:lvl9pPr>
          </a:lstStyle>
          <a:p/>
        </p:txBody>
      </p:sp>
      <p:sp>
        <p:nvSpPr>
          <p:cNvPr id="42" name="Google Shape;42;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accent1"/>
              </a:buClr>
              <a:buSzPts val="2400"/>
              <a:buFont typeface="Amatic SC"/>
              <a:buNone/>
              <a:defRPr b="1" sz="2400">
                <a:solidFill>
                  <a:schemeClr val="accent1"/>
                </a:solidFill>
                <a:latin typeface="Amatic SC"/>
                <a:ea typeface="Amatic SC"/>
                <a:cs typeface="Amatic SC"/>
                <a:sym typeface="Amatic SC"/>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beach-day">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292850"/>
            <a:ext cx="8520600" cy="8010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1pPr>
            <a:lvl2pPr lvl="1">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2pPr>
            <a:lvl3pPr lvl="2">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3pPr>
            <a:lvl4pPr lvl="3">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4pPr>
            <a:lvl5pPr lvl="4">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5pPr>
            <a:lvl6pPr lvl="5">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6pPr>
            <a:lvl7pPr lvl="6">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7pPr>
            <a:lvl8pPr lvl="7">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8pPr>
            <a:lvl9pPr lvl="8">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9pPr>
          </a:lstStyle>
          <a:p/>
        </p:txBody>
      </p:sp>
      <p:sp>
        <p:nvSpPr>
          <p:cNvPr id="7" name="Google Shape;7;p1"/>
          <p:cNvSpPr txBox="1"/>
          <p:nvPr>
            <p:ph idx="1" type="body"/>
          </p:nvPr>
        </p:nvSpPr>
        <p:spPr>
          <a:xfrm>
            <a:off x="311700" y="1228675"/>
            <a:ext cx="8520600" cy="3340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indent="-317500" lvl="1" marL="9144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indent="-317500" lvl="2" marL="13716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indent="-317500" lvl="3" marL="18288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indent="-317500" lvl="4" marL="22860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indent="-317500" lvl="5" marL="27432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indent="-317500" lvl="6" marL="32004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indent="-317500" lvl="7" marL="36576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indent="-317500" lvl="8" marL="41148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1"/>
                </a:solidFill>
                <a:latin typeface="Source Code Pro"/>
                <a:ea typeface="Source Code Pro"/>
                <a:cs typeface="Source Code Pro"/>
                <a:sym typeface="Source Code Pro"/>
              </a:defRPr>
            </a:lvl1pPr>
            <a:lvl2pPr lvl="1" algn="r">
              <a:buNone/>
              <a:defRPr sz="1000">
                <a:solidFill>
                  <a:schemeClr val="accent1"/>
                </a:solidFill>
                <a:latin typeface="Source Code Pro"/>
                <a:ea typeface="Source Code Pro"/>
                <a:cs typeface="Source Code Pro"/>
                <a:sym typeface="Source Code Pro"/>
              </a:defRPr>
            </a:lvl2pPr>
            <a:lvl3pPr lvl="2" algn="r">
              <a:buNone/>
              <a:defRPr sz="1000">
                <a:solidFill>
                  <a:schemeClr val="accent1"/>
                </a:solidFill>
                <a:latin typeface="Source Code Pro"/>
                <a:ea typeface="Source Code Pro"/>
                <a:cs typeface="Source Code Pro"/>
                <a:sym typeface="Source Code Pro"/>
              </a:defRPr>
            </a:lvl3pPr>
            <a:lvl4pPr lvl="3" algn="r">
              <a:buNone/>
              <a:defRPr sz="1000">
                <a:solidFill>
                  <a:schemeClr val="accent1"/>
                </a:solidFill>
                <a:latin typeface="Source Code Pro"/>
                <a:ea typeface="Source Code Pro"/>
                <a:cs typeface="Source Code Pro"/>
                <a:sym typeface="Source Code Pro"/>
              </a:defRPr>
            </a:lvl4pPr>
            <a:lvl5pPr lvl="4" algn="r">
              <a:buNone/>
              <a:defRPr sz="1000">
                <a:solidFill>
                  <a:schemeClr val="accent1"/>
                </a:solidFill>
                <a:latin typeface="Source Code Pro"/>
                <a:ea typeface="Source Code Pro"/>
                <a:cs typeface="Source Code Pro"/>
                <a:sym typeface="Source Code Pro"/>
              </a:defRPr>
            </a:lvl5pPr>
            <a:lvl6pPr lvl="5" algn="r">
              <a:buNone/>
              <a:defRPr sz="1000">
                <a:solidFill>
                  <a:schemeClr val="accent1"/>
                </a:solidFill>
                <a:latin typeface="Source Code Pro"/>
                <a:ea typeface="Source Code Pro"/>
                <a:cs typeface="Source Code Pro"/>
                <a:sym typeface="Source Code Pro"/>
              </a:defRPr>
            </a:lvl6pPr>
            <a:lvl7pPr lvl="6" algn="r">
              <a:buNone/>
              <a:defRPr sz="1000">
                <a:solidFill>
                  <a:schemeClr val="accent1"/>
                </a:solidFill>
                <a:latin typeface="Source Code Pro"/>
                <a:ea typeface="Source Code Pro"/>
                <a:cs typeface="Source Code Pro"/>
                <a:sym typeface="Source Code Pro"/>
              </a:defRPr>
            </a:lvl7pPr>
            <a:lvl8pPr lvl="7" algn="r">
              <a:buNone/>
              <a:defRPr sz="1000">
                <a:solidFill>
                  <a:schemeClr val="accent1"/>
                </a:solidFill>
                <a:latin typeface="Source Code Pro"/>
                <a:ea typeface="Source Code Pro"/>
                <a:cs typeface="Source Code Pro"/>
                <a:sym typeface="Source Code Pro"/>
              </a:defRPr>
            </a:lvl8pPr>
            <a:lvl9pPr lvl="8" algn="r">
              <a:buNone/>
              <a:defRPr sz="1000">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www.gmib.ie/car-insurance"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3"/>
          <p:cNvSpPr txBox="1"/>
          <p:nvPr>
            <p:ph type="ctrTitle"/>
          </p:nvPr>
        </p:nvSpPr>
        <p:spPr>
          <a:xfrm>
            <a:off x="311700" y="392150"/>
            <a:ext cx="8520600" cy="26904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GB"/>
              <a:t>Things To Consider When Buying Car Insurance</a:t>
            </a:r>
            <a:endParaRPr/>
          </a:p>
        </p:txBody>
      </p:sp>
      <p:sp>
        <p:nvSpPr>
          <p:cNvPr id="57" name="Google Shape;57;p13"/>
          <p:cNvSpPr txBox="1"/>
          <p:nvPr>
            <p:ph idx="1" type="subTitle"/>
          </p:nvPr>
        </p:nvSpPr>
        <p:spPr>
          <a:xfrm>
            <a:off x="311700" y="3890400"/>
            <a:ext cx="8520600" cy="7062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ph type="title"/>
          </p:nvPr>
        </p:nvSpPr>
        <p:spPr>
          <a:xfrm>
            <a:off x="311700" y="292850"/>
            <a:ext cx="8520600" cy="801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Car Insurance Types</a:t>
            </a:r>
            <a:endParaRPr/>
          </a:p>
        </p:txBody>
      </p:sp>
      <p:sp>
        <p:nvSpPr>
          <p:cNvPr id="63" name="Google Shape;63;p14"/>
          <p:cNvSpPr txBox="1"/>
          <p:nvPr>
            <p:ph idx="1" type="body"/>
          </p:nvPr>
        </p:nvSpPr>
        <p:spPr>
          <a:xfrm>
            <a:off x="311700" y="1228675"/>
            <a:ext cx="8520600" cy="3340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Before buying a car insurance policy, you must understand the different types of policies on offer, and the cover offered by them. Depending upon your car’s usage - commercial or private, you can buy commercial car insurance or private car insurance, respectively.</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5"/>
          <p:cNvSpPr txBox="1"/>
          <p:nvPr>
            <p:ph type="title"/>
          </p:nvPr>
        </p:nvSpPr>
        <p:spPr>
          <a:xfrm>
            <a:off x="311700" y="292850"/>
            <a:ext cx="8520600" cy="801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Policy Terms</a:t>
            </a:r>
            <a:endParaRPr/>
          </a:p>
        </p:txBody>
      </p:sp>
      <p:sp>
        <p:nvSpPr>
          <p:cNvPr id="69" name="Google Shape;69;p15"/>
          <p:cNvSpPr txBox="1"/>
          <p:nvPr>
            <p:ph idx="1" type="body"/>
          </p:nvPr>
        </p:nvSpPr>
        <p:spPr>
          <a:xfrm>
            <a:off x="311700" y="1228675"/>
            <a:ext cx="8520600" cy="3340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As is evident, Inclusions entail what the policy covers, while exclusions are what the policy doesn’t. One mistake that insurance buyers often commit is that they read about the policy benefits, but forget to read about the conditions that the policy does not cover. Hence, make sure to understand both inclusions as well as exclusions, to make an informed decision.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292850"/>
            <a:ext cx="8520600" cy="801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Insured Declared Value (IDV)</a:t>
            </a:r>
            <a:endParaRPr/>
          </a:p>
        </p:txBody>
      </p:sp>
      <p:sp>
        <p:nvSpPr>
          <p:cNvPr id="75" name="Google Shape;75;p16"/>
          <p:cNvSpPr txBox="1"/>
          <p:nvPr>
            <p:ph idx="1" type="body"/>
          </p:nvPr>
        </p:nvSpPr>
        <p:spPr>
          <a:xfrm>
            <a:off x="311700" y="1228675"/>
            <a:ext cx="8520600" cy="3340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A car insurance premium is calculated based on factors like the IDV, car model, etc. So, understanding the IDV of a car is important. The Insured Declared Value (IDV) is the maximum amount that you can claim on insurance in case of total loss or theft. IDV goes on decreasing as the age of the car increases, which means that a brand new car has a higher IDV than a year-old one of the same model. In simple terms, IDV is the current market value of the vehicle.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7"/>
          <p:cNvSpPr txBox="1"/>
          <p:nvPr>
            <p:ph type="title"/>
          </p:nvPr>
        </p:nvSpPr>
        <p:spPr>
          <a:xfrm>
            <a:off x="311700" y="292850"/>
            <a:ext cx="8520600" cy="801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Personal Accident Cover</a:t>
            </a:r>
            <a:endParaRPr/>
          </a:p>
          <a:p>
            <a:pPr indent="0" lvl="0" marL="0" rtl="0" algn="l">
              <a:spcBef>
                <a:spcPts val="0"/>
              </a:spcBef>
              <a:spcAft>
                <a:spcPts val="0"/>
              </a:spcAft>
              <a:buNone/>
            </a:pPr>
            <a:r>
              <a:t/>
            </a:r>
            <a:endParaRPr/>
          </a:p>
        </p:txBody>
      </p:sp>
      <p:sp>
        <p:nvSpPr>
          <p:cNvPr id="81" name="Google Shape;81;p17"/>
          <p:cNvSpPr txBox="1"/>
          <p:nvPr>
            <p:ph idx="1" type="body"/>
          </p:nvPr>
        </p:nvSpPr>
        <p:spPr>
          <a:xfrm>
            <a:off x="311700" y="1228675"/>
            <a:ext cx="8520600" cy="3340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While on-road, you can be exposed to threats of accidents and injuries, hence opting for a personal accident cover is a good option. Personal accident is usually an add-on cover with a car insurance policy which can be purchased by paying an extra premium. If there happens to be a mishap, you need to have adequate protection for physical loss and disability. You can also avail of personal accident cover for some or all passengers of your vehicle according to its seating capacity.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8"/>
          <p:cNvSpPr txBox="1"/>
          <p:nvPr>
            <p:ph type="title"/>
          </p:nvPr>
        </p:nvSpPr>
        <p:spPr>
          <a:xfrm>
            <a:off x="311700" y="292850"/>
            <a:ext cx="8520600" cy="801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No Claim Bonus Or NCB</a:t>
            </a:r>
            <a:endParaRPr/>
          </a:p>
        </p:txBody>
      </p:sp>
      <p:sp>
        <p:nvSpPr>
          <p:cNvPr id="87" name="Google Shape;87;p18"/>
          <p:cNvSpPr txBox="1"/>
          <p:nvPr>
            <p:ph idx="1" type="body"/>
          </p:nvPr>
        </p:nvSpPr>
        <p:spPr>
          <a:xfrm>
            <a:off x="311700" y="1228675"/>
            <a:ext cx="8520600" cy="3340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NCB is an added bonus that is provided to you when you do not make any claims for an entire year.  So, on policy renewal, NCB needs to be accurately calculated and can be carried forward. You can accumulate your NCB up to a maximum of 50%.</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9"/>
          <p:cNvSpPr txBox="1"/>
          <p:nvPr>
            <p:ph type="title"/>
          </p:nvPr>
        </p:nvSpPr>
        <p:spPr>
          <a:xfrm>
            <a:off x="311700" y="292850"/>
            <a:ext cx="8520600" cy="801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Claim Procedure</a:t>
            </a:r>
            <a:endParaRPr/>
          </a:p>
        </p:txBody>
      </p:sp>
      <p:sp>
        <p:nvSpPr>
          <p:cNvPr id="93" name="Google Shape;93;p19"/>
          <p:cNvSpPr txBox="1"/>
          <p:nvPr>
            <p:ph idx="1" type="body"/>
          </p:nvPr>
        </p:nvSpPr>
        <p:spPr>
          <a:xfrm>
            <a:off x="311700" y="1228675"/>
            <a:ext cx="8520600" cy="3340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One of the most important aspects of a “good” motor insurance policy is the ease and efficiency of its claim procedure. When you buy a motor insurance policy, ask your insurer about the claims process. Also, check the claim settlement ratio of the insurer. The claim settlement ratio of a company tells about the number of policies that are settled by paying back the claims in a year. Thus, this ratio tells you about the reliability of the insurer.</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0"/>
          <p:cNvSpPr txBox="1"/>
          <p:nvPr>
            <p:ph type="title"/>
          </p:nvPr>
        </p:nvSpPr>
        <p:spPr>
          <a:xfrm>
            <a:off x="311700" y="292850"/>
            <a:ext cx="8520600" cy="801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Thank You</a:t>
            </a:r>
            <a:endParaRPr/>
          </a:p>
        </p:txBody>
      </p:sp>
      <p:sp>
        <p:nvSpPr>
          <p:cNvPr id="99" name="Google Shape;99;p20"/>
          <p:cNvSpPr txBox="1"/>
          <p:nvPr>
            <p:ph idx="1" type="body"/>
          </p:nvPr>
        </p:nvSpPr>
        <p:spPr>
          <a:xfrm>
            <a:off x="311700" y="1228675"/>
            <a:ext cx="8520600" cy="3340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2700"/>
              <a:t>Website:</a:t>
            </a:r>
            <a:r>
              <a:rPr lang="en-GB" sz="2100"/>
              <a:t> </a:t>
            </a:r>
            <a:r>
              <a:rPr lang="en-GB" sz="2100" u="sng">
                <a:solidFill>
                  <a:schemeClr val="hlink"/>
                </a:solidFill>
                <a:hlinkClick r:id="rId3"/>
              </a:rPr>
              <a:t>https://www.gmib.ie/car-insurance</a:t>
            </a:r>
            <a:endParaRPr sz="2100"/>
          </a:p>
        </p:txBody>
      </p:sp>
    </p:spTree>
  </p:cSld>
  <p:clrMapOvr>
    <a:masterClrMapping/>
  </p:clrMapOvr>
</p:sld>
</file>

<file path=ppt/theme/theme1.xml><?xml version="1.0" encoding="utf-8"?>
<a:theme xmlns:a="http://schemas.openxmlformats.org/drawingml/2006/main" xmlns:r="http://schemas.openxmlformats.org/officeDocument/2006/relationships"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