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layfair Display"/>
      <p:regular r:id="rId14"/>
      <p:bold r:id="rId15"/>
      <p:italic r:id="rId16"/>
      <p:boldItalic r:id="rId17"/>
    </p:embeddedFont>
    <p:embeddedFont>
      <p:font typeface="Montserrat"/>
      <p:regular r:id="rId18"/>
      <p:bold r:id="rId19"/>
      <p:italic r:id="rId20"/>
      <p:boldItalic r:id="rId21"/>
    </p:embeddedFont>
    <p:embeddedFont>
      <p:font typeface="Oswald"/>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italic.fntdata"/><Relationship Id="rId11" Type="http://schemas.openxmlformats.org/officeDocument/2006/relationships/slide" Target="slides/slide6.xml"/><Relationship Id="rId22" Type="http://schemas.openxmlformats.org/officeDocument/2006/relationships/font" Target="fonts/Oswald-regular.fntdata"/><Relationship Id="rId10" Type="http://schemas.openxmlformats.org/officeDocument/2006/relationships/slide" Target="slides/slide5.xml"/><Relationship Id="rId21" Type="http://schemas.openxmlformats.org/officeDocument/2006/relationships/font" Target="fonts/Montserrat-boldItalic.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bold.fntdata"/><Relationship Id="rId14" Type="http://schemas.openxmlformats.org/officeDocument/2006/relationships/font" Target="fonts/PlayfairDisplay-regular.fntdata"/><Relationship Id="rId17" Type="http://schemas.openxmlformats.org/officeDocument/2006/relationships/font" Target="fonts/PlayfairDisplay-boldItalic.fntdata"/><Relationship Id="rId16" Type="http://schemas.openxmlformats.org/officeDocument/2006/relationships/font" Target="fonts/PlayfairDisplay-italic.fntdata"/><Relationship Id="rId5" Type="http://schemas.openxmlformats.org/officeDocument/2006/relationships/notesMaster" Target="notesMasters/notesMaster1.xml"/><Relationship Id="rId19" Type="http://schemas.openxmlformats.org/officeDocument/2006/relationships/font" Target="fonts/Montserrat-bold.fntdata"/><Relationship Id="rId6" Type="http://schemas.openxmlformats.org/officeDocument/2006/relationships/slide" Target="slides/slide1.xml"/><Relationship Id="rId18" Type="http://schemas.openxmlformats.org/officeDocument/2006/relationships/font" Target="fonts/Montserrat-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1185c72843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1185c72843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185c72843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185c72843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185c72843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185c72843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185c728431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185c728431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185c728431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185c728431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185c728431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185c728431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185c72843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185c72843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rm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0"/>
              </a:spcBef>
              <a:spcAft>
                <a:spcPts val="0"/>
              </a:spcAft>
              <a:buSzPts val="1400"/>
              <a:buChar char="○"/>
              <a:defRPr>
                <a:highlight>
                  <a:schemeClr val="dk1"/>
                </a:highlight>
              </a:defRPr>
            </a:lvl2pPr>
            <a:lvl3pPr indent="-317500" lvl="2" marL="1371600" algn="ctr">
              <a:spcBef>
                <a:spcPts val="0"/>
              </a:spcBef>
              <a:spcAft>
                <a:spcPts val="0"/>
              </a:spcAft>
              <a:buSzPts val="1400"/>
              <a:buChar char="■"/>
              <a:defRPr>
                <a:highlight>
                  <a:schemeClr val="dk1"/>
                </a:highlight>
              </a:defRPr>
            </a:lvl3pPr>
            <a:lvl4pPr indent="-317500" lvl="3" marL="1828800" algn="ctr">
              <a:spcBef>
                <a:spcPts val="0"/>
              </a:spcBef>
              <a:spcAft>
                <a:spcPts val="0"/>
              </a:spcAft>
              <a:buSzPts val="1400"/>
              <a:buChar char="●"/>
              <a:defRPr>
                <a:highlight>
                  <a:schemeClr val="dk1"/>
                </a:highlight>
              </a:defRPr>
            </a:lvl4pPr>
            <a:lvl5pPr indent="-317500" lvl="4" marL="2286000" algn="ctr">
              <a:spcBef>
                <a:spcPts val="0"/>
              </a:spcBef>
              <a:spcAft>
                <a:spcPts val="0"/>
              </a:spcAft>
              <a:buSzPts val="1400"/>
              <a:buChar char="○"/>
              <a:defRPr>
                <a:highlight>
                  <a:schemeClr val="dk1"/>
                </a:highlight>
              </a:defRPr>
            </a:lvl5pPr>
            <a:lvl6pPr indent="-317500" lvl="5" marL="2743200" algn="ctr">
              <a:spcBef>
                <a:spcPts val="0"/>
              </a:spcBef>
              <a:spcAft>
                <a:spcPts val="0"/>
              </a:spcAft>
              <a:buSzPts val="1400"/>
              <a:buChar char="■"/>
              <a:defRPr>
                <a:highlight>
                  <a:schemeClr val="dk1"/>
                </a:highlight>
              </a:defRPr>
            </a:lvl6pPr>
            <a:lvl7pPr indent="-317500" lvl="6" marL="3200400" algn="ctr">
              <a:spcBef>
                <a:spcPts val="0"/>
              </a:spcBef>
              <a:spcAft>
                <a:spcPts val="0"/>
              </a:spcAft>
              <a:buSzPts val="1400"/>
              <a:buChar char="●"/>
              <a:defRPr>
                <a:highlight>
                  <a:schemeClr val="dk1"/>
                </a:highlight>
              </a:defRPr>
            </a:lvl7pPr>
            <a:lvl8pPr indent="-317500" lvl="7" marL="3657600" algn="ctr">
              <a:spcBef>
                <a:spcPts val="0"/>
              </a:spcBef>
              <a:spcAft>
                <a:spcPts val="0"/>
              </a:spcAft>
              <a:buSzPts val="1400"/>
              <a:buChar char="○"/>
              <a:defRPr>
                <a:highlight>
                  <a:schemeClr val="dk1"/>
                </a:highlight>
              </a:defRPr>
            </a:lvl8pPr>
            <a:lvl9pPr indent="-317500" lvl="8" marL="4114800" algn="ctr">
              <a:spcBef>
                <a:spcPts val="0"/>
              </a:spcBef>
              <a:spcAft>
                <a:spcPts val="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4"/>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highlight>
                  <a:schemeClr val="lt1"/>
                </a:highlight>
              </a:defRPr>
            </a:lvl1pPr>
            <a:lvl2pPr indent="-317500" lvl="1" marL="914400">
              <a:spcBef>
                <a:spcPts val="0"/>
              </a:spcBef>
              <a:spcAft>
                <a:spcPts val="0"/>
              </a:spcAft>
              <a:buSzPts val="1400"/>
              <a:buChar char="○"/>
              <a:defRPr>
                <a:highlight>
                  <a:schemeClr val="lt1"/>
                </a:highlight>
              </a:defRPr>
            </a:lvl2pPr>
            <a:lvl3pPr indent="-317500" lvl="2" marL="1371600">
              <a:spcBef>
                <a:spcPts val="0"/>
              </a:spcBef>
              <a:spcAft>
                <a:spcPts val="0"/>
              </a:spcAft>
              <a:buSzPts val="1400"/>
              <a:buChar char="■"/>
              <a:defRPr>
                <a:highlight>
                  <a:schemeClr val="lt1"/>
                </a:highlight>
              </a:defRPr>
            </a:lvl3pPr>
            <a:lvl4pPr indent="-317500" lvl="3" marL="1828800">
              <a:spcBef>
                <a:spcPts val="0"/>
              </a:spcBef>
              <a:spcAft>
                <a:spcPts val="0"/>
              </a:spcAft>
              <a:buSzPts val="1400"/>
              <a:buChar char="●"/>
              <a:defRPr>
                <a:highlight>
                  <a:schemeClr val="lt1"/>
                </a:highlight>
              </a:defRPr>
            </a:lvl4pPr>
            <a:lvl5pPr indent="-317500" lvl="4" marL="2286000">
              <a:spcBef>
                <a:spcPts val="0"/>
              </a:spcBef>
              <a:spcAft>
                <a:spcPts val="0"/>
              </a:spcAft>
              <a:buSzPts val="1400"/>
              <a:buChar char="○"/>
              <a:defRPr>
                <a:highlight>
                  <a:schemeClr val="lt1"/>
                </a:highlight>
              </a:defRPr>
            </a:lvl5pPr>
            <a:lvl6pPr indent="-317500" lvl="5" marL="2743200">
              <a:spcBef>
                <a:spcPts val="0"/>
              </a:spcBef>
              <a:spcAft>
                <a:spcPts val="0"/>
              </a:spcAft>
              <a:buSzPts val="1400"/>
              <a:buChar char="■"/>
              <a:defRPr>
                <a:highlight>
                  <a:schemeClr val="lt1"/>
                </a:highlight>
              </a:defRPr>
            </a:lvl6pPr>
            <a:lvl7pPr indent="-317500" lvl="6" marL="3200400">
              <a:spcBef>
                <a:spcPts val="0"/>
              </a:spcBef>
              <a:spcAft>
                <a:spcPts val="0"/>
              </a:spcAft>
              <a:buSzPts val="1400"/>
              <a:buChar char="●"/>
              <a:defRPr>
                <a:highlight>
                  <a:schemeClr val="lt1"/>
                </a:highlight>
              </a:defRPr>
            </a:lvl7pPr>
            <a:lvl8pPr indent="-317500" lvl="7" marL="3657600">
              <a:spcBef>
                <a:spcPts val="0"/>
              </a:spcBef>
              <a:spcAft>
                <a:spcPts val="0"/>
              </a:spcAft>
              <a:buSzPts val="1400"/>
              <a:buChar char="○"/>
              <a:defRPr>
                <a:highlight>
                  <a:schemeClr val="lt1"/>
                </a:highlight>
              </a:defRPr>
            </a:lvl8pPr>
            <a:lvl9pPr indent="-317500" lvl="8" marL="4114800">
              <a:spcBef>
                <a:spcPts val="0"/>
              </a:spcBef>
              <a:spcAft>
                <a:spcPts val="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tradeplumbing.co.uk/hot-water-radiators/designer-radiators/vertical-radiators.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672225"/>
            <a:ext cx="8455500" cy="4286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GB"/>
              <a:t>Reasons To Choose Online Designer Radiators For Your 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 Wide Variety Of Shapes And Styles</a:t>
            </a:r>
            <a:endParaRPr/>
          </a:p>
        </p:txBody>
      </p:sp>
      <p:sp>
        <p:nvSpPr>
          <p:cNvPr id="64" name="Google Shape;64;p14"/>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For bathrooms, vertical heating units can help add much-needed heat as well as an impressive focal point to the room. Some radiators in our current range also have a dual </a:t>
            </a:r>
            <a:r>
              <a:rPr lang="en-GB"/>
              <a:t>purpose</a:t>
            </a:r>
            <a:r>
              <a:rPr lang="en-GB"/>
              <a:t> with certain designs combining exceptional heat output with a sleek and stylish mirror, giving a multi-functional designer radiator that’s just perfect for bathrooms or bedrooms.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More Artwork Than A Radiator</a:t>
            </a:r>
            <a:endParaRPr/>
          </a:p>
        </p:txBody>
      </p:sp>
      <p:sp>
        <p:nvSpPr>
          <p:cNvPr id="70" name="Google Shape;70;p15"/>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Not only do these modern radiators enable you to keep a warm and welcoming temperature around your home, but they can also make a real style statement with a plethora of different designs featuring oriental inspired waves, ornate Moroccan styles and contemporary tubes. They are sure to be a real talking point in any home in fact.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Making The Most Of Available Space</a:t>
            </a:r>
            <a:endParaRPr/>
          </a:p>
        </p:txBody>
      </p:sp>
      <p:sp>
        <p:nvSpPr>
          <p:cNvPr id="76" name="Google Shape;76;p16"/>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Many modern radiators have been specifically designed to help maximise space and are streamlined to allow exceptional levels of heat while freeing up wall space for other things. Regardless of how much space you have available to you, you’re almost certain to find the perfect vertical radiator to suit your room.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 Wide Range Of Colours And Finishes</a:t>
            </a:r>
            <a:endParaRPr/>
          </a:p>
        </p:txBody>
      </p:sp>
      <p:sp>
        <p:nvSpPr>
          <p:cNvPr id="82" name="Google Shape;82;p17"/>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Modern radiators also offer the ability to add a pop of colour to any room, and many of our vertical radiators are available in a rainbow of beautiful colours as a result. From calm and serene neutral shades of white, cream and mocha to bright and bold hues of green, pink and even purple, the sky really is the limit when it comes to selecting a design that matches your existing colour scheme.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Efficient Heating</a:t>
            </a:r>
            <a:endParaRPr/>
          </a:p>
        </p:txBody>
      </p:sp>
      <p:sp>
        <p:nvSpPr>
          <p:cNvPr id="88" name="Google Shape;88;p18"/>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Your home can be a black hole of money if you don’t heat it correctly. Bad insulation can lead to cold hard cash being siphoned away. With a designer radiator, you’ll be able to incorporate an investment into your home heating which could prove valuable for years to come. Ensuring you’ve found the right BTU output for your rooms will help you make the decisions you’ll need to make your happy home a warm one as well.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Environmentally Friendly</a:t>
            </a:r>
            <a:endParaRPr/>
          </a:p>
        </p:txBody>
      </p:sp>
      <p:sp>
        <p:nvSpPr>
          <p:cNvPr id="94" name="Google Shape;94;p19"/>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target for homes, cities and countries across the world is to reduce our carbon footprints. One way you as an individual can do your bit is by investing in efficient heating. Not only will this keep your bills down, but it will reduce our impact on the environment as well.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idx="1" type="body"/>
          </p:nvPr>
        </p:nvSpPr>
        <p:spPr>
          <a:xfrm>
            <a:off x="311700" y="1234075"/>
            <a:ext cx="8520600" cy="33348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200"/>
              <a:t>Website:</a:t>
            </a:r>
            <a:r>
              <a:rPr lang="en-GB" sz="2200"/>
              <a:t> </a:t>
            </a:r>
            <a:r>
              <a:rPr lang="en-GB" sz="2200" u="sng">
                <a:solidFill>
                  <a:schemeClr val="hlink"/>
                </a:solidFill>
                <a:hlinkClick r:id="rId3"/>
              </a:rPr>
              <a:t>https://www.tradeplumbing.co.uk/hot-water-radiators/designer-radiators/vertical-radiators.html</a:t>
            </a:r>
            <a:endParaRPr sz="2200"/>
          </a:p>
        </p:txBody>
      </p:sp>
      <p:sp>
        <p:nvSpPr>
          <p:cNvPr id="100" name="Google Shape;100;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