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143976ca08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143976ca08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143976ca08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143976ca08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143976ca08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143976ca08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143976ca08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143976ca08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143976ca08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143976ca08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143976ca08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143976ca08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offshoresportsbookfact.net/offshore-betting-site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2976775" y="1588425"/>
            <a:ext cx="5017500" cy="15789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sz="4222"/>
              <a:t>Incredible Benefits Of Sports Betting</a:t>
            </a:r>
            <a:endParaRPr b="1" sz="4222"/>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Easy To Get Started</a:t>
            </a:r>
            <a:endParaRPr b="1"/>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Some hobbies require so much regarding the equipment to be used, rules that you have to follow, and time for you to participate them. This can be challenging especially if you don’t have the time and resources to commit to it. But with sports betting, it’s easy to get started with because it doesn’t require any equipment or financial commitment for you to get started.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Entertainment Value</a:t>
            </a:r>
            <a:endParaRPr/>
          </a:p>
          <a:p>
            <a:pPr indent="0" lvl="0" marL="0" rtl="0" algn="l">
              <a:spcBef>
                <a:spcPts val="0"/>
              </a:spcBef>
              <a:spcAft>
                <a:spcPts val="0"/>
              </a:spcAft>
              <a:buNone/>
            </a:pPr>
            <a:r>
              <a:t/>
            </a:r>
            <a:endParaRPr/>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The reason many people get involved in sports betting is because of the entertainment value it offers. Watching a live game is fun, it even gets interesting if there is some money involved. Watching your team play can be really interesting, but the problem is that your team may not play daily or weekly, and this is where sports betting come in.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A Chance To Make Money</a:t>
            </a:r>
            <a:endParaRPr b="1"/>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One of the best things about sports betting is that you get the chance to make some money. It doesn’t matter how much money you bet with, what matters is that at the end of the day, you can win some bets and get some money.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Cheap Fun</a:t>
            </a:r>
            <a:endParaRPr b="1"/>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When it comes to paying for entertainment, sports betting is way cheaper than bowling or other activities. You get more money especially on those days that you win your bet. The fun in sports betting become even more when you make a correct pick.</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Convenience</a:t>
            </a:r>
            <a:endParaRPr b="1"/>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There are a lot of favorite hobbies that are great, but you can’t play them every day, maybe because they are too expensive or they are too tiring, and so you cannot play them every day. But with sports betting, it is an affordable hobby that you can play or watch and enjoy every day.</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Thankyou</a:t>
            </a:r>
            <a:endParaRPr b="1"/>
          </a:p>
        </p:txBody>
      </p:sp>
      <p:sp>
        <p:nvSpPr>
          <p:cNvPr id="171" name="Google Shape;171;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1700">
                <a:solidFill>
                  <a:srgbClr val="00FF00"/>
                </a:solidFill>
              </a:rPr>
              <a:t>Website:</a:t>
            </a:r>
            <a:r>
              <a:rPr b="1" lang="en-GB" sz="1700"/>
              <a:t> </a:t>
            </a:r>
            <a:r>
              <a:rPr b="1" lang="en-GB" sz="1700" u="sng">
                <a:solidFill>
                  <a:schemeClr val="hlink"/>
                </a:solidFill>
                <a:hlinkClick r:id="rId3"/>
              </a:rPr>
              <a:t>https://offshoresportsbookfact.net/offshore-betting-sites/</a:t>
            </a:r>
            <a:endParaRPr b="1" sz="1700">
              <a:solidFill>
                <a:srgbClr val="00FF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