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layfair Displ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bold.fntdata"/><Relationship Id="rId14" Type="http://schemas.openxmlformats.org/officeDocument/2006/relationships/font" Target="fonts/PlayfairDisplay-regular.fntdata"/><Relationship Id="rId17" Type="http://schemas.openxmlformats.org/officeDocument/2006/relationships/font" Target="fonts/PlayfairDisplay-boldItalic.fntdata"/><Relationship Id="rId16" Type="http://schemas.openxmlformats.org/officeDocument/2006/relationships/font" Target="fonts/PlayfairDispl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18b57f68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18b57f68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18b57f68d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18b57f68d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18b57f68d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18b57f68d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18b57f68d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18b57f68d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18b57f68d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18b57f68d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18b57f68d1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18b57f68d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18b57f68d1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18b57f68d1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stickything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ctrTitle"/>
          </p:nvPr>
        </p:nvSpPr>
        <p:spPr>
          <a:xfrm>
            <a:off x="803100" y="142150"/>
            <a:ext cx="7893000" cy="2744400"/>
          </a:xfrm>
          <a:prstGeom prst="rect">
            <a:avLst/>
          </a:prstGeom>
        </p:spPr>
        <p:txBody>
          <a:bodyPr anchorCtr="0" anchor="b" bIns="91425" lIns="91425" spcFirstLastPara="1" rIns="91425" wrap="square" tIns="91425">
            <a:normAutofit/>
          </a:bodyPr>
          <a:lstStyle/>
          <a:p>
            <a:pPr indent="0" lvl="0" marL="0" rtl="0" algn="l">
              <a:spcBef>
                <a:spcPts val="1000"/>
              </a:spcBef>
              <a:spcAft>
                <a:spcPts val="0"/>
              </a:spcAft>
              <a:buNone/>
            </a:pPr>
            <a:r>
              <a:rPr lang="en-GB"/>
              <a:t>Benefits To Using Stickers For Marketing And Brand Awareness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It’s Eye-catching</a:t>
            </a:r>
            <a:endParaRPr/>
          </a:p>
        </p:txBody>
      </p:sp>
      <p:sp>
        <p:nvSpPr>
          <p:cNvPr id="74" name="Google Shape;74;p1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Custom stickers can be as eye-catching as any marketing ad out there. A well-designed customer sticker is definitely going to turn some heads. A good looking graphic paired with a catchy slogan is a sure shot. Also, people love stickers. Imagine the free marketing you could get from a cool sticker that someone would slap on their laptop and share with everyone as they’re sitting at a local coffee shop and updating their blog. Sounds great, doesn’t it?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They Rock At Business Events</a:t>
            </a:r>
            <a:endParaRPr/>
          </a:p>
        </p:txBody>
      </p:sp>
      <p:sp>
        <p:nvSpPr>
          <p:cNvPr id="80" name="Google Shape;80;p15"/>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you’ve ever been to a conference or any kind of business event for that matter, we’re certain you’ve seen a lot of promotional material. In most cases, people go for the traditional options – pens, lighters or in some cases even coffee mugs. Badges have been quite popular for some time, but then again, nobody wants to pierce their expensive suit or a dress only to wear a badge.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Increases Exposure And Allows Creativity</a:t>
            </a:r>
            <a:endParaRPr/>
          </a:p>
        </p:txBody>
      </p:sp>
      <p:sp>
        <p:nvSpPr>
          <p:cNvPr id="86" name="Google Shape;86;p16"/>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Not everyone goes online, but everyone goes outside. Sticker marketing is a way to reach thousands of people a day because they’re not only used on cars. Brand stickers are found on laptops, cellphone cases, water bottles, and much more! When creating your own sticker, there’s a lot of room for creativity. Stickers can be customized in every aspect including shape, design, and more. Many companies have found creative ways to draw people’s attention to their unique stickers.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Provides Cost-Effective Marketing</a:t>
            </a:r>
            <a:endParaRPr/>
          </a:p>
        </p:txBody>
      </p:sp>
      <p:sp>
        <p:nvSpPr>
          <p:cNvPr id="92" name="Google Shape;92;p17"/>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People love receiving free merchandise from companies and stickers are no exception. Even if the person who receives your sticker doesn’t have a use for it, he or she will find someone they know that would enjoy the sticker and pass it on to them instead. People will appreciate the gesture and will more than likely remember to work with your company in the future.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Helps Other Marketing Campaigns</a:t>
            </a:r>
            <a:endParaRPr/>
          </a:p>
        </p:txBody>
      </p:sp>
      <p:sp>
        <p:nvSpPr>
          <p:cNvPr id="98" name="Google Shape;98;p18"/>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Stickers are a great way to help other marketing campaigns within your business. For example, consider placing your website on the sticker or social media page link. When you hand out stickers to people or when people see your stickers around town, they’ll also take note of the website or social media link on it as well.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Offers Customer Appreciation</a:t>
            </a:r>
            <a:endParaRPr/>
          </a:p>
        </p:txBody>
      </p:sp>
      <p:sp>
        <p:nvSpPr>
          <p:cNvPr id="104" name="Google Shape;104;p19"/>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Your stickers will act as a customer appreciation gift rather than a marketing tool. You know that the sticker is a way to market your brand, but customers will see it as a “thank-you” gift for their loyalty or their business. The best way to do this is to understand who your target audience is and then create stickers that adhere to their lifestyles.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110" name="Google Shape;110;p20"/>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3300"/>
              <a:t>Website:</a:t>
            </a:r>
            <a:r>
              <a:rPr lang="en-GB"/>
              <a:t> </a:t>
            </a:r>
            <a:r>
              <a:rPr lang="en-GB" sz="2500" u="sng">
                <a:solidFill>
                  <a:schemeClr val="hlink"/>
                </a:solidFill>
                <a:hlinkClick r:id="rId3"/>
              </a:rPr>
              <a:t>https://www.stickythings.co.uk/</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