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Playfair Display"/>
      <p:regular r:id="rId14"/>
      <p:bold r:id="rId15"/>
      <p:italic r:id="rId16"/>
      <p:boldItalic r:id="rId17"/>
    </p:embeddedFont>
    <p:embeddedFont>
      <p:font typeface="Lato"/>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Lato-bold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PlayfairDisplay-bold.fntdata"/><Relationship Id="rId14" Type="http://schemas.openxmlformats.org/officeDocument/2006/relationships/font" Target="fonts/PlayfairDisplay-regular.fntdata"/><Relationship Id="rId17" Type="http://schemas.openxmlformats.org/officeDocument/2006/relationships/font" Target="fonts/PlayfairDisplay-boldItalic.fntdata"/><Relationship Id="rId16" Type="http://schemas.openxmlformats.org/officeDocument/2006/relationships/font" Target="fonts/PlayfairDisplay-italic.fntdata"/><Relationship Id="rId5" Type="http://schemas.openxmlformats.org/officeDocument/2006/relationships/notesMaster" Target="notesMasters/notesMaster1.xml"/><Relationship Id="rId19" Type="http://schemas.openxmlformats.org/officeDocument/2006/relationships/font" Target="fonts/Lato-bold.fntdata"/><Relationship Id="rId6" Type="http://schemas.openxmlformats.org/officeDocument/2006/relationships/slide" Target="slides/slide1.xml"/><Relationship Id="rId18" Type="http://schemas.openxmlformats.org/officeDocument/2006/relationships/font" Target="fonts/Lat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118b57f68d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118b57f68d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118b57f68d1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118b57f68d1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118b57f68d1_0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118b57f68d1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118b57f68d1_0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118b57f68d1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118b57f68d1_0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118b57f68d1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118b57f68d1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118b57f68d1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118b57f68d1_0_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118b57f68d1_0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586721" y="0"/>
            <a:ext cx="7970700" cy="666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586721" y="5076900"/>
            <a:ext cx="7970700" cy="666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2" name="Google Shape;12;p2"/>
          <p:cNvCxnSpPr/>
          <p:nvPr/>
        </p:nvCxnSpPr>
        <p:spPr>
          <a:xfrm>
            <a:off x="733219" y="2235351"/>
            <a:ext cx="385200" cy="0"/>
          </a:xfrm>
          <a:prstGeom prst="straightConnector1">
            <a:avLst/>
          </a:prstGeom>
          <a:noFill/>
          <a:ln cap="flat" cmpd="sng" w="28575">
            <a:solidFill>
              <a:schemeClr val="dk1"/>
            </a:solidFill>
            <a:prstDash val="solid"/>
            <a:round/>
            <a:headEnd len="sm" w="sm" type="none"/>
            <a:tailEnd len="sm" w="sm" type="none"/>
          </a:ln>
        </p:spPr>
      </p:cxnSp>
      <p:sp>
        <p:nvSpPr>
          <p:cNvPr id="13" name="Google Shape;13;p2"/>
          <p:cNvSpPr txBox="1"/>
          <p:nvPr>
            <p:ph type="ctrTitle"/>
          </p:nvPr>
        </p:nvSpPr>
        <p:spPr>
          <a:xfrm>
            <a:off x="630600" y="136800"/>
            <a:ext cx="7893000" cy="1853700"/>
          </a:xfrm>
          <a:prstGeom prst="rect">
            <a:avLst/>
          </a:prstGeom>
        </p:spPr>
        <p:txBody>
          <a:bodyPr anchorCtr="0" anchor="b" bIns="91425" lIns="91425" spcFirstLastPara="1" rIns="91425" wrap="square" tIns="91425">
            <a:normAutofit/>
          </a:bodyPr>
          <a:lstStyle>
            <a:lvl1pPr lvl="0">
              <a:spcBef>
                <a:spcPts val="100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14" name="Google Shape;14;p2"/>
          <p:cNvSpPr txBox="1"/>
          <p:nvPr>
            <p:ph idx="1" type="subTitle"/>
          </p:nvPr>
        </p:nvSpPr>
        <p:spPr>
          <a:xfrm>
            <a:off x="630600" y="3228375"/>
            <a:ext cx="7893000" cy="1274100"/>
          </a:xfrm>
          <a:prstGeom prst="rect">
            <a:avLst/>
          </a:prstGeom>
        </p:spPr>
        <p:txBody>
          <a:bodyPr anchorCtr="0" anchor="b" bIns="91425" lIns="91425" spcFirstLastPara="1" rIns="91425" wrap="square" tIns="91425">
            <a:normAutofit/>
          </a:bodyPr>
          <a:lstStyle>
            <a:lvl1pPr lvl="0">
              <a:lnSpc>
                <a:spcPct val="100000"/>
              </a:lnSpc>
              <a:spcBef>
                <a:spcPts val="1000"/>
              </a:spcBef>
              <a:spcAft>
                <a:spcPts val="0"/>
              </a:spcAft>
              <a:buClr>
                <a:schemeClr val="accent6"/>
              </a:buClr>
              <a:buSzPts val="2400"/>
              <a:buNone/>
              <a:defRPr sz="2400">
                <a:solidFill>
                  <a:schemeClr val="accent6"/>
                </a:solidFill>
              </a:defRPr>
            </a:lvl1pPr>
            <a:lvl2pPr lvl="1">
              <a:lnSpc>
                <a:spcPct val="100000"/>
              </a:lnSpc>
              <a:spcBef>
                <a:spcPts val="0"/>
              </a:spcBef>
              <a:spcAft>
                <a:spcPts val="0"/>
              </a:spcAft>
              <a:buClr>
                <a:schemeClr val="accent6"/>
              </a:buClr>
              <a:buSzPts val="2400"/>
              <a:buNone/>
              <a:defRPr sz="2400">
                <a:solidFill>
                  <a:schemeClr val="accent6"/>
                </a:solidFill>
              </a:defRPr>
            </a:lvl2pPr>
            <a:lvl3pPr lvl="2">
              <a:lnSpc>
                <a:spcPct val="100000"/>
              </a:lnSpc>
              <a:spcBef>
                <a:spcPts val="0"/>
              </a:spcBef>
              <a:spcAft>
                <a:spcPts val="0"/>
              </a:spcAft>
              <a:buClr>
                <a:schemeClr val="accent6"/>
              </a:buClr>
              <a:buSzPts val="2400"/>
              <a:buNone/>
              <a:defRPr sz="2400">
                <a:solidFill>
                  <a:schemeClr val="accent6"/>
                </a:solidFill>
              </a:defRPr>
            </a:lvl3pPr>
            <a:lvl4pPr lvl="3">
              <a:lnSpc>
                <a:spcPct val="100000"/>
              </a:lnSpc>
              <a:spcBef>
                <a:spcPts val="0"/>
              </a:spcBef>
              <a:spcAft>
                <a:spcPts val="0"/>
              </a:spcAft>
              <a:buClr>
                <a:schemeClr val="accent6"/>
              </a:buClr>
              <a:buSzPts val="2400"/>
              <a:buNone/>
              <a:defRPr sz="2400">
                <a:solidFill>
                  <a:schemeClr val="accent6"/>
                </a:solidFill>
              </a:defRPr>
            </a:lvl4pPr>
            <a:lvl5pPr lvl="4">
              <a:lnSpc>
                <a:spcPct val="100000"/>
              </a:lnSpc>
              <a:spcBef>
                <a:spcPts val="0"/>
              </a:spcBef>
              <a:spcAft>
                <a:spcPts val="0"/>
              </a:spcAft>
              <a:buClr>
                <a:schemeClr val="accent6"/>
              </a:buClr>
              <a:buSzPts val="2400"/>
              <a:buNone/>
              <a:defRPr sz="2400">
                <a:solidFill>
                  <a:schemeClr val="accent6"/>
                </a:solidFill>
              </a:defRPr>
            </a:lvl5pPr>
            <a:lvl6pPr lvl="5">
              <a:lnSpc>
                <a:spcPct val="100000"/>
              </a:lnSpc>
              <a:spcBef>
                <a:spcPts val="0"/>
              </a:spcBef>
              <a:spcAft>
                <a:spcPts val="0"/>
              </a:spcAft>
              <a:buClr>
                <a:schemeClr val="accent6"/>
              </a:buClr>
              <a:buSzPts val="2400"/>
              <a:buNone/>
              <a:defRPr sz="2400">
                <a:solidFill>
                  <a:schemeClr val="accent6"/>
                </a:solidFill>
              </a:defRPr>
            </a:lvl6pPr>
            <a:lvl7pPr lvl="6">
              <a:lnSpc>
                <a:spcPct val="100000"/>
              </a:lnSpc>
              <a:spcBef>
                <a:spcPts val="0"/>
              </a:spcBef>
              <a:spcAft>
                <a:spcPts val="0"/>
              </a:spcAft>
              <a:buClr>
                <a:schemeClr val="accent6"/>
              </a:buClr>
              <a:buSzPts val="2400"/>
              <a:buNone/>
              <a:defRPr sz="2400">
                <a:solidFill>
                  <a:schemeClr val="accent6"/>
                </a:solidFill>
              </a:defRPr>
            </a:lvl7pPr>
            <a:lvl8pPr lvl="7">
              <a:lnSpc>
                <a:spcPct val="100000"/>
              </a:lnSpc>
              <a:spcBef>
                <a:spcPts val="0"/>
              </a:spcBef>
              <a:spcAft>
                <a:spcPts val="0"/>
              </a:spcAft>
              <a:buClr>
                <a:schemeClr val="accent6"/>
              </a:buClr>
              <a:buSzPts val="2400"/>
              <a:buNone/>
              <a:defRPr sz="2400">
                <a:solidFill>
                  <a:schemeClr val="accent6"/>
                </a:solidFill>
              </a:defRPr>
            </a:lvl8pPr>
            <a:lvl9pPr lvl="8">
              <a:lnSpc>
                <a:spcPct val="100000"/>
              </a:lnSpc>
              <a:spcBef>
                <a:spcPts val="0"/>
              </a:spcBef>
              <a:spcAft>
                <a:spcPts val="0"/>
              </a:spcAft>
              <a:buClr>
                <a:schemeClr val="accent6"/>
              </a:buClr>
              <a:buSzPts val="2400"/>
              <a:buNone/>
              <a:defRPr sz="2400">
                <a:solidFill>
                  <a:schemeClr val="accent6"/>
                </a:solidFill>
              </a:defRPr>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6" name="Shape 56"/>
        <p:cNvGrpSpPr/>
        <p:nvPr/>
      </p:nvGrpSpPr>
      <p:grpSpPr>
        <a:xfrm>
          <a:off x="0" y="0"/>
          <a:ext cx="0" cy="0"/>
          <a:chOff x="0" y="0"/>
          <a:chExt cx="0" cy="0"/>
        </a:xfrm>
      </p:grpSpPr>
      <p:sp>
        <p:nvSpPr>
          <p:cNvPr id="57" name="Google Shape;57;p11"/>
          <p:cNvSpPr/>
          <p:nvPr/>
        </p:nvSpPr>
        <p:spPr>
          <a:xfrm>
            <a:off x="586721" y="0"/>
            <a:ext cx="7970700" cy="666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11"/>
          <p:cNvSpPr/>
          <p:nvPr/>
        </p:nvSpPr>
        <p:spPr>
          <a:xfrm>
            <a:off x="586721" y="5076900"/>
            <a:ext cx="7970700" cy="666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11"/>
          <p:cNvSpPr txBox="1"/>
          <p:nvPr>
            <p:ph hasCustomPrompt="1" type="title"/>
          </p:nvPr>
        </p:nvSpPr>
        <p:spPr>
          <a:xfrm>
            <a:off x="586725" y="1353788"/>
            <a:ext cx="79707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accent6"/>
              </a:buClr>
              <a:buSzPts val="10800"/>
              <a:buNone/>
              <a:defRPr sz="10800">
                <a:solidFill>
                  <a:schemeClr val="accent6"/>
                </a:solidFill>
              </a:defRPr>
            </a:lvl1pPr>
            <a:lvl2pPr lvl="1" algn="ctr">
              <a:spcBef>
                <a:spcPts val="0"/>
              </a:spcBef>
              <a:spcAft>
                <a:spcPts val="0"/>
              </a:spcAft>
              <a:buClr>
                <a:schemeClr val="accent6"/>
              </a:buClr>
              <a:buSzPts val="10800"/>
              <a:buNone/>
              <a:defRPr sz="10800">
                <a:solidFill>
                  <a:schemeClr val="accent6"/>
                </a:solidFill>
              </a:defRPr>
            </a:lvl2pPr>
            <a:lvl3pPr lvl="2" algn="ctr">
              <a:spcBef>
                <a:spcPts val="0"/>
              </a:spcBef>
              <a:spcAft>
                <a:spcPts val="0"/>
              </a:spcAft>
              <a:buClr>
                <a:schemeClr val="accent6"/>
              </a:buClr>
              <a:buSzPts val="10800"/>
              <a:buNone/>
              <a:defRPr sz="10800">
                <a:solidFill>
                  <a:schemeClr val="accent6"/>
                </a:solidFill>
              </a:defRPr>
            </a:lvl3pPr>
            <a:lvl4pPr lvl="3" algn="ctr">
              <a:spcBef>
                <a:spcPts val="0"/>
              </a:spcBef>
              <a:spcAft>
                <a:spcPts val="0"/>
              </a:spcAft>
              <a:buClr>
                <a:schemeClr val="accent6"/>
              </a:buClr>
              <a:buSzPts val="10800"/>
              <a:buNone/>
              <a:defRPr sz="10800">
                <a:solidFill>
                  <a:schemeClr val="accent6"/>
                </a:solidFill>
              </a:defRPr>
            </a:lvl4pPr>
            <a:lvl5pPr lvl="4" algn="ctr">
              <a:spcBef>
                <a:spcPts val="0"/>
              </a:spcBef>
              <a:spcAft>
                <a:spcPts val="0"/>
              </a:spcAft>
              <a:buClr>
                <a:schemeClr val="accent6"/>
              </a:buClr>
              <a:buSzPts val="10800"/>
              <a:buNone/>
              <a:defRPr sz="10800">
                <a:solidFill>
                  <a:schemeClr val="accent6"/>
                </a:solidFill>
              </a:defRPr>
            </a:lvl5pPr>
            <a:lvl6pPr lvl="5" algn="ctr">
              <a:spcBef>
                <a:spcPts val="0"/>
              </a:spcBef>
              <a:spcAft>
                <a:spcPts val="0"/>
              </a:spcAft>
              <a:buClr>
                <a:schemeClr val="accent6"/>
              </a:buClr>
              <a:buSzPts val="10800"/>
              <a:buNone/>
              <a:defRPr sz="10800">
                <a:solidFill>
                  <a:schemeClr val="accent6"/>
                </a:solidFill>
              </a:defRPr>
            </a:lvl6pPr>
            <a:lvl7pPr lvl="6" algn="ctr">
              <a:spcBef>
                <a:spcPts val="0"/>
              </a:spcBef>
              <a:spcAft>
                <a:spcPts val="0"/>
              </a:spcAft>
              <a:buClr>
                <a:schemeClr val="accent6"/>
              </a:buClr>
              <a:buSzPts val="10800"/>
              <a:buNone/>
              <a:defRPr sz="10800">
                <a:solidFill>
                  <a:schemeClr val="accent6"/>
                </a:solidFill>
              </a:defRPr>
            </a:lvl7pPr>
            <a:lvl8pPr lvl="7" algn="ctr">
              <a:spcBef>
                <a:spcPts val="0"/>
              </a:spcBef>
              <a:spcAft>
                <a:spcPts val="0"/>
              </a:spcAft>
              <a:buClr>
                <a:schemeClr val="accent6"/>
              </a:buClr>
              <a:buSzPts val="10800"/>
              <a:buNone/>
              <a:defRPr sz="10800">
                <a:solidFill>
                  <a:schemeClr val="accent6"/>
                </a:solidFill>
              </a:defRPr>
            </a:lvl8pPr>
            <a:lvl9pPr lvl="8" algn="ctr">
              <a:spcBef>
                <a:spcPts val="0"/>
              </a:spcBef>
              <a:spcAft>
                <a:spcPts val="0"/>
              </a:spcAft>
              <a:buClr>
                <a:schemeClr val="accent6"/>
              </a:buClr>
              <a:buSzPts val="10800"/>
              <a:buNone/>
              <a:defRPr sz="10800">
                <a:solidFill>
                  <a:schemeClr val="accent6"/>
                </a:solidFill>
              </a:defRPr>
            </a:lvl9pPr>
          </a:lstStyle>
          <a:p>
            <a:r>
              <a:t>xx%</a:t>
            </a:r>
          </a:p>
        </p:txBody>
      </p:sp>
      <p:sp>
        <p:nvSpPr>
          <p:cNvPr id="60" name="Google Shape;60;p11"/>
          <p:cNvSpPr txBox="1"/>
          <p:nvPr>
            <p:ph idx="1" type="body"/>
          </p:nvPr>
        </p:nvSpPr>
        <p:spPr>
          <a:xfrm>
            <a:off x="586725" y="2968388"/>
            <a:ext cx="79707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61" name="Google Shape;61;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2" name="Shape 62"/>
        <p:cNvGrpSpPr/>
        <p:nvPr/>
      </p:nvGrpSpPr>
      <p:grpSpPr>
        <a:xfrm>
          <a:off x="0" y="0"/>
          <a:ext cx="0" cy="0"/>
          <a:chOff x="0" y="0"/>
          <a:chExt cx="0" cy="0"/>
        </a:xfrm>
      </p:grpSpPr>
      <p:sp>
        <p:nvSpPr>
          <p:cNvPr id="63" name="Google Shape;63;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 name="Shape 16"/>
        <p:cNvGrpSpPr/>
        <p:nvPr/>
      </p:nvGrpSpPr>
      <p:grpSpPr>
        <a:xfrm>
          <a:off x="0" y="0"/>
          <a:ext cx="0" cy="0"/>
          <a:chOff x="0" y="0"/>
          <a:chExt cx="0" cy="0"/>
        </a:xfrm>
      </p:grpSpPr>
      <p:sp>
        <p:nvSpPr>
          <p:cNvPr id="17" name="Google Shape;17;p3"/>
          <p:cNvSpPr/>
          <p:nvPr/>
        </p:nvSpPr>
        <p:spPr>
          <a:xfrm>
            <a:off x="586721" y="5076900"/>
            <a:ext cx="7970700" cy="666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3"/>
          <p:cNvSpPr/>
          <p:nvPr/>
        </p:nvSpPr>
        <p:spPr>
          <a:xfrm>
            <a:off x="586721" y="0"/>
            <a:ext cx="7970700" cy="666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 name="Google Shape;19;p3"/>
          <p:cNvSpPr txBox="1"/>
          <p:nvPr>
            <p:ph type="title"/>
          </p:nvPr>
        </p:nvSpPr>
        <p:spPr>
          <a:xfrm>
            <a:off x="509550" y="1921350"/>
            <a:ext cx="8124900" cy="1300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20" name="Google Shape;2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sp>
        <p:nvSpPr>
          <p:cNvPr id="22" name="Google Shape;22;p4"/>
          <p:cNvSpPr/>
          <p:nvPr/>
        </p:nvSpPr>
        <p:spPr>
          <a:xfrm>
            <a:off x="-125" y="5045700"/>
            <a:ext cx="9144000" cy="97800"/>
          </a:xfrm>
          <a:prstGeom prst="rect">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23" name="Google Shape;23;p4"/>
          <p:cNvCxnSpPr/>
          <p:nvPr/>
        </p:nvCxnSpPr>
        <p:spPr>
          <a:xfrm>
            <a:off x="419425" y="1154195"/>
            <a:ext cx="385200" cy="0"/>
          </a:xfrm>
          <a:prstGeom prst="straightConnector1">
            <a:avLst/>
          </a:prstGeom>
          <a:noFill/>
          <a:ln cap="flat" cmpd="sng" w="28575">
            <a:solidFill>
              <a:schemeClr val="dk1"/>
            </a:solidFill>
            <a:prstDash val="solid"/>
            <a:round/>
            <a:headEnd len="sm" w="sm" type="none"/>
            <a:tailEnd len="sm" w="sm" type="none"/>
          </a:ln>
        </p:spPr>
      </p:cxnSp>
      <p:sp>
        <p:nvSpPr>
          <p:cNvPr id="24" name="Google Shape;24;p4"/>
          <p:cNvSpPr txBox="1"/>
          <p:nvPr>
            <p:ph type="title"/>
          </p:nvPr>
        </p:nvSpPr>
        <p:spPr>
          <a:xfrm>
            <a:off x="311700" y="372725"/>
            <a:ext cx="8520600" cy="6450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5" name="Google Shape;25;p4"/>
          <p:cNvSpPr txBox="1"/>
          <p:nvPr>
            <p:ph idx="1" type="body"/>
          </p:nvPr>
        </p:nvSpPr>
        <p:spPr>
          <a:xfrm>
            <a:off x="311700" y="1417800"/>
            <a:ext cx="8520600" cy="3150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6" name="Google Shape;26;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7" name="Shape 27"/>
        <p:cNvGrpSpPr/>
        <p:nvPr/>
      </p:nvGrpSpPr>
      <p:grpSpPr>
        <a:xfrm>
          <a:off x="0" y="0"/>
          <a:ext cx="0" cy="0"/>
          <a:chOff x="0" y="0"/>
          <a:chExt cx="0" cy="0"/>
        </a:xfrm>
      </p:grpSpPr>
      <p:cxnSp>
        <p:nvCxnSpPr>
          <p:cNvPr id="28" name="Google Shape;28;p5"/>
          <p:cNvCxnSpPr/>
          <p:nvPr/>
        </p:nvCxnSpPr>
        <p:spPr>
          <a:xfrm>
            <a:off x="419425" y="1154195"/>
            <a:ext cx="385200" cy="0"/>
          </a:xfrm>
          <a:prstGeom prst="straightConnector1">
            <a:avLst/>
          </a:prstGeom>
          <a:noFill/>
          <a:ln cap="flat" cmpd="sng" w="28575">
            <a:solidFill>
              <a:schemeClr val="dk1"/>
            </a:solidFill>
            <a:prstDash val="solid"/>
            <a:round/>
            <a:headEnd len="sm" w="sm" type="none"/>
            <a:tailEnd len="sm" w="sm" type="none"/>
          </a:ln>
        </p:spPr>
      </p:cxnSp>
      <p:sp>
        <p:nvSpPr>
          <p:cNvPr id="29" name="Google Shape;29;p5"/>
          <p:cNvSpPr txBox="1"/>
          <p:nvPr>
            <p:ph type="title"/>
          </p:nvPr>
        </p:nvSpPr>
        <p:spPr>
          <a:xfrm>
            <a:off x="311700" y="372725"/>
            <a:ext cx="8520600" cy="6450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30" name="Google Shape;30;p5"/>
          <p:cNvSpPr txBox="1"/>
          <p:nvPr>
            <p:ph idx="1" type="body"/>
          </p:nvPr>
        </p:nvSpPr>
        <p:spPr>
          <a:xfrm>
            <a:off x="311700" y="1417950"/>
            <a:ext cx="3999900" cy="3150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5"/>
          <p:cNvSpPr txBox="1"/>
          <p:nvPr>
            <p:ph idx="2" type="body"/>
          </p:nvPr>
        </p:nvSpPr>
        <p:spPr>
          <a:xfrm>
            <a:off x="4832400" y="1417950"/>
            <a:ext cx="3999900" cy="3150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2" name="Google Shape;32;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3" name="Shape 33"/>
        <p:cNvGrpSpPr/>
        <p:nvPr/>
      </p:nvGrpSpPr>
      <p:grpSpPr>
        <a:xfrm>
          <a:off x="0" y="0"/>
          <a:ext cx="0" cy="0"/>
          <a:chOff x="0" y="0"/>
          <a:chExt cx="0" cy="0"/>
        </a:xfrm>
      </p:grpSpPr>
      <p:sp>
        <p:nvSpPr>
          <p:cNvPr id="34" name="Google Shape;34;p6"/>
          <p:cNvSpPr txBox="1"/>
          <p:nvPr>
            <p:ph type="title"/>
          </p:nvPr>
        </p:nvSpPr>
        <p:spPr>
          <a:xfrm>
            <a:off x="311700" y="372725"/>
            <a:ext cx="8520600" cy="6450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35" name="Google Shape;35;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cxnSp>
        <p:nvCxnSpPr>
          <p:cNvPr id="37" name="Google Shape;37;p7"/>
          <p:cNvCxnSpPr/>
          <p:nvPr/>
        </p:nvCxnSpPr>
        <p:spPr>
          <a:xfrm>
            <a:off x="411044" y="1417772"/>
            <a:ext cx="385200" cy="0"/>
          </a:xfrm>
          <a:prstGeom prst="straightConnector1">
            <a:avLst/>
          </a:prstGeom>
          <a:noFill/>
          <a:ln cap="flat" cmpd="sng" w="28575">
            <a:solidFill>
              <a:schemeClr val="dk1"/>
            </a:solidFill>
            <a:prstDash val="solid"/>
            <a:round/>
            <a:headEnd len="sm" w="sm" type="none"/>
            <a:tailEnd len="sm" w="sm" type="none"/>
          </a:ln>
        </p:spPr>
      </p:cxnSp>
      <p:sp>
        <p:nvSpPr>
          <p:cNvPr id="38" name="Google Shape;38;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9" name="Google Shape;39;p7"/>
          <p:cNvSpPr txBox="1"/>
          <p:nvPr>
            <p:ph idx="1" type="body"/>
          </p:nvPr>
        </p:nvSpPr>
        <p:spPr>
          <a:xfrm>
            <a:off x="311700" y="1640350"/>
            <a:ext cx="2808000" cy="29289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0" name="Google Shape;40;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1" name="Shape 41"/>
        <p:cNvGrpSpPr/>
        <p:nvPr/>
      </p:nvGrpSpPr>
      <p:grpSpPr>
        <a:xfrm>
          <a:off x="0" y="0"/>
          <a:ext cx="0" cy="0"/>
          <a:chOff x="0" y="0"/>
          <a:chExt cx="0" cy="0"/>
        </a:xfrm>
      </p:grpSpPr>
      <p:sp>
        <p:nvSpPr>
          <p:cNvPr id="42" name="Google Shape;42;p8"/>
          <p:cNvSpPr/>
          <p:nvPr/>
        </p:nvSpPr>
        <p:spPr>
          <a:xfrm>
            <a:off x="586721" y="0"/>
            <a:ext cx="7970700" cy="666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8"/>
          <p:cNvSpPr/>
          <p:nvPr/>
        </p:nvSpPr>
        <p:spPr>
          <a:xfrm>
            <a:off x="586721" y="5076900"/>
            <a:ext cx="7970700" cy="666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45" name="Google Shape;45;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6" name="Shape 46"/>
        <p:cNvGrpSpPr/>
        <p:nvPr/>
      </p:nvGrpSpPr>
      <p:grpSpPr>
        <a:xfrm>
          <a:off x="0" y="0"/>
          <a:ext cx="0" cy="0"/>
          <a:chOff x="0" y="0"/>
          <a:chExt cx="0" cy="0"/>
        </a:xfrm>
      </p:grpSpPr>
      <p:sp>
        <p:nvSpPr>
          <p:cNvPr id="47" name="Google Shape;47;p9"/>
          <p:cNvSpPr/>
          <p:nvPr/>
        </p:nvSpPr>
        <p:spPr>
          <a:xfrm>
            <a:off x="4572000" y="-10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8" name="Google Shape;48;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9" name="Google Shape;49;p9"/>
          <p:cNvSpPr txBox="1"/>
          <p:nvPr>
            <p:ph type="title"/>
          </p:nvPr>
        </p:nvSpPr>
        <p:spPr>
          <a:xfrm>
            <a:off x="265500" y="1084625"/>
            <a:ext cx="4045200" cy="17070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50" name="Google Shape;50;p9"/>
          <p:cNvSpPr txBox="1"/>
          <p:nvPr>
            <p:ph idx="1" type="subTitle"/>
          </p:nvPr>
        </p:nvSpPr>
        <p:spPr>
          <a:xfrm>
            <a:off x="265500" y="2845200"/>
            <a:ext cx="4045200" cy="14217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accent6"/>
              </a:buClr>
              <a:buSzPts val="2100"/>
              <a:buNone/>
              <a:defRPr sz="2100">
                <a:solidFill>
                  <a:schemeClr val="accent6"/>
                </a:solidFill>
              </a:defRPr>
            </a:lvl1pPr>
            <a:lvl2pPr lvl="1" algn="ctr">
              <a:lnSpc>
                <a:spcPct val="100000"/>
              </a:lnSpc>
              <a:spcBef>
                <a:spcPts val="0"/>
              </a:spcBef>
              <a:spcAft>
                <a:spcPts val="0"/>
              </a:spcAft>
              <a:buClr>
                <a:schemeClr val="accent6"/>
              </a:buClr>
              <a:buSzPts val="2100"/>
              <a:buNone/>
              <a:defRPr sz="2100">
                <a:solidFill>
                  <a:schemeClr val="accent6"/>
                </a:solidFill>
              </a:defRPr>
            </a:lvl2pPr>
            <a:lvl3pPr lvl="2" algn="ctr">
              <a:lnSpc>
                <a:spcPct val="100000"/>
              </a:lnSpc>
              <a:spcBef>
                <a:spcPts val="0"/>
              </a:spcBef>
              <a:spcAft>
                <a:spcPts val="0"/>
              </a:spcAft>
              <a:buClr>
                <a:schemeClr val="accent6"/>
              </a:buClr>
              <a:buSzPts val="2100"/>
              <a:buNone/>
              <a:defRPr sz="2100">
                <a:solidFill>
                  <a:schemeClr val="accent6"/>
                </a:solidFill>
              </a:defRPr>
            </a:lvl3pPr>
            <a:lvl4pPr lvl="3" algn="ctr">
              <a:lnSpc>
                <a:spcPct val="100000"/>
              </a:lnSpc>
              <a:spcBef>
                <a:spcPts val="0"/>
              </a:spcBef>
              <a:spcAft>
                <a:spcPts val="0"/>
              </a:spcAft>
              <a:buClr>
                <a:schemeClr val="accent6"/>
              </a:buClr>
              <a:buSzPts val="2100"/>
              <a:buNone/>
              <a:defRPr sz="2100">
                <a:solidFill>
                  <a:schemeClr val="accent6"/>
                </a:solidFill>
              </a:defRPr>
            </a:lvl4pPr>
            <a:lvl5pPr lvl="4" algn="ctr">
              <a:lnSpc>
                <a:spcPct val="100000"/>
              </a:lnSpc>
              <a:spcBef>
                <a:spcPts val="0"/>
              </a:spcBef>
              <a:spcAft>
                <a:spcPts val="0"/>
              </a:spcAft>
              <a:buClr>
                <a:schemeClr val="accent6"/>
              </a:buClr>
              <a:buSzPts val="2100"/>
              <a:buNone/>
              <a:defRPr sz="2100">
                <a:solidFill>
                  <a:schemeClr val="accent6"/>
                </a:solidFill>
              </a:defRPr>
            </a:lvl5pPr>
            <a:lvl6pPr lvl="5" algn="ctr">
              <a:lnSpc>
                <a:spcPct val="100000"/>
              </a:lnSpc>
              <a:spcBef>
                <a:spcPts val="0"/>
              </a:spcBef>
              <a:spcAft>
                <a:spcPts val="0"/>
              </a:spcAft>
              <a:buClr>
                <a:schemeClr val="accent6"/>
              </a:buClr>
              <a:buSzPts val="2100"/>
              <a:buNone/>
              <a:defRPr sz="2100">
                <a:solidFill>
                  <a:schemeClr val="accent6"/>
                </a:solidFill>
              </a:defRPr>
            </a:lvl6pPr>
            <a:lvl7pPr lvl="6" algn="ctr">
              <a:lnSpc>
                <a:spcPct val="100000"/>
              </a:lnSpc>
              <a:spcBef>
                <a:spcPts val="0"/>
              </a:spcBef>
              <a:spcAft>
                <a:spcPts val="0"/>
              </a:spcAft>
              <a:buClr>
                <a:schemeClr val="accent6"/>
              </a:buClr>
              <a:buSzPts val="2100"/>
              <a:buNone/>
              <a:defRPr sz="2100">
                <a:solidFill>
                  <a:schemeClr val="accent6"/>
                </a:solidFill>
              </a:defRPr>
            </a:lvl7pPr>
            <a:lvl8pPr lvl="7" algn="ctr">
              <a:lnSpc>
                <a:spcPct val="100000"/>
              </a:lnSpc>
              <a:spcBef>
                <a:spcPts val="0"/>
              </a:spcBef>
              <a:spcAft>
                <a:spcPts val="0"/>
              </a:spcAft>
              <a:buClr>
                <a:schemeClr val="accent6"/>
              </a:buClr>
              <a:buSzPts val="2100"/>
              <a:buNone/>
              <a:defRPr sz="2100">
                <a:solidFill>
                  <a:schemeClr val="accent6"/>
                </a:solidFill>
              </a:defRPr>
            </a:lvl8pPr>
            <a:lvl9pPr lvl="8" algn="ctr">
              <a:lnSpc>
                <a:spcPct val="100000"/>
              </a:lnSpc>
              <a:spcBef>
                <a:spcPts val="0"/>
              </a:spcBef>
              <a:spcAft>
                <a:spcPts val="0"/>
              </a:spcAft>
              <a:buClr>
                <a:schemeClr val="accent6"/>
              </a:buClr>
              <a:buSzPts val="2100"/>
              <a:buNone/>
              <a:defRPr sz="2100">
                <a:solidFill>
                  <a:schemeClr val="accent6"/>
                </a:solidFill>
              </a:defRPr>
            </a:lvl9pPr>
          </a:lstStyle>
          <a:p/>
        </p:txBody>
      </p:sp>
      <p:sp>
        <p:nvSpPr>
          <p:cNvPr id="51" name="Google Shape;51;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accent1"/>
              </a:buClr>
              <a:buSzPts val="1800"/>
              <a:buChar char="●"/>
              <a:defRPr>
                <a:solidFill>
                  <a:schemeClr val="accent1"/>
                </a:solidFill>
              </a:defRPr>
            </a:lvl1pPr>
            <a:lvl2pPr indent="-317500" lvl="1" marL="914400">
              <a:spcBef>
                <a:spcPts val="0"/>
              </a:spcBef>
              <a:spcAft>
                <a:spcPts val="0"/>
              </a:spcAft>
              <a:buClr>
                <a:schemeClr val="accent1"/>
              </a:buClr>
              <a:buSzPts val="1400"/>
              <a:buChar char="○"/>
              <a:defRPr>
                <a:solidFill>
                  <a:schemeClr val="accent1"/>
                </a:solidFill>
              </a:defRPr>
            </a:lvl2pPr>
            <a:lvl3pPr indent="-317500" lvl="2" marL="1371600">
              <a:spcBef>
                <a:spcPts val="0"/>
              </a:spcBef>
              <a:spcAft>
                <a:spcPts val="0"/>
              </a:spcAft>
              <a:buClr>
                <a:schemeClr val="accent1"/>
              </a:buClr>
              <a:buSzPts val="1400"/>
              <a:buChar char="■"/>
              <a:defRPr>
                <a:solidFill>
                  <a:schemeClr val="accent1"/>
                </a:solidFill>
              </a:defRPr>
            </a:lvl3pPr>
            <a:lvl4pPr indent="-317500" lvl="3" marL="1828800">
              <a:spcBef>
                <a:spcPts val="0"/>
              </a:spcBef>
              <a:spcAft>
                <a:spcPts val="0"/>
              </a:spcAft>
              <a:buClr>
                <a:schemeClr val="accent1"/>
              </a:buClr>
              <a:buSzPts val="1400"/>
              <a:buChar char="●"/>
              <a:defRPr>
                <a:solidFill>
                  <a:schemeClr val="accent1"/>
                </a:solidFill>
              </a:defRPr>
            </a:lvl4pPr>
            <a:lvl5pPr indent="-317500" lvl="4" marL="2286000">
              <a:spcBef>
                <a:spcPts val="0"/>
              </a:spcBef>
              <a:spcAft>
                <a:spcPts val="0"/>
              </a:spcAft>
              <a:buClr>
                <a:schemeClr val="accent1"/>
              </a:buClr>
              <a:buSzPts val="1400"/>
              <a:buChar char="○"/>
              <a:defRPr>
                <a:solidFill>
                  <a:schemeClr val="accent1"/>
                </a:solidFill>
              </a:defRPr>
            </a:lvl5pPr>
            <a:lvl6pPr indent="-317500" lvl="5" marL="2743200">
              <a:spcBef>
                <a:spcPts val="0"/>
              </a:spcBef>
              <a:spcAft>
                <a:spcPts val="0"/>
              </a:spcAft>
              <a:buClr>
                <a:schemeClr val="accent1"/>
              </a:buClr>
              <a:buSzPts val="1400"/>
              <a:buChar char="■"/>
              <a:defRPr>
                <a:solidFill>
                  <a:schemeClr val="accent1"/>
                </a:solidFill>
              </a:defRPr>
            </a:lvl6pPr>
            <a:lvl7pPr indent="-317500" lvl="6" marL="3200400">
              <a:spcBef>
                <a:spcPts val="0"/>
              </a:spcBef>
              <a:spcAft>
                <a:spcPts val="0"/>
              </a:spcAft>
              <a:buClr>
                <a:schemeClr val="accent1"/>
              </a:buClr>
              <a:buSzPts val="1400"/>
              <a:buChar char="●"/>
              <a:defRPr>
                <a:solidFill>
                  <a:schemeClr val="accent1"/>
                </a:solidFill>
              </a:defRPr>
            </a:lvl7pPr>
            <a:lvl8pPr indent="-317500" lvl="7" marL="3657600">
              <a:spcBef>
                <a:spcPts val="0"/>
              </a:spcBef>
              <a:spcAft>
                <a:spcPts val="0"/>
              </a:spcAft>
              <a:buClr>
                <a:schemeClr val="accent1"/>
              </a:buClr>
              <a:buSzPts val="1400"/>
              <a:buChar char="○"/>
              <a:defRPr>
                <a:solidFill>
                  <a:schemeClr val="accent1"/>
                </a:solidFill>
              </a:defRPr>
            </a:lvl8pPr>
            <a:lvl9pPr indent="-317500" lvl="8" marL="4114800">
              <a:spcBef>
                <a:spcPts val="0"/>
              </a:spcBef>
              <a:spcAft>
                <a:spcPts val="0"/>
              </a:spcAft>
              <a:buClr>
                <a:schemeClr val="accent1"/>
              </a:buClr>
              <a:buSzPts val="1400"/>
              <a:buChar char="■"/>
              <a:defRPr>
                <a:solidFill>
                  <a:schemeClr val="accent1"/>
                </a:solidFill>
              </a:defRPr>
            </a:lvl9pPr>
          </a:lstStyle>
          <a:p/>
        </p:txBody>
      </p:sp>
      <p:sp>
        <p:nvSpPr>
          <p:cNvPr id="52" name="Google Shape;52;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3" name="Shape 53"/>
        <p:cNvGrpSpPr/>
        <p:nvPr/>
      </p:nvGrpSpPr>
      <p:grpSpPr>
        <a:xfrm>
          <a:off x="0" y="0"/>
          <a:ext cx="0" cy="0"/>
          <a:chOff x="0" y="0"/>
          <a:chExt cx="0" cy="0"/>
        </a:xfrm>
      </p:grpSpPr>
      <p:sp>
        <p:nvSpPr>
          <p:cNvPr id="54" name="Google Shape;54;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55" name="Google Shape;55;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blue-go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72725"/>
            <a:ext cx="8520600" cy="6450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1pPr>
            <a:lvl2pPr lvl="1">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2pPr>
            <a:lvl3pPr lvl="2">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3pPr>
            <a:lvl4pPr lvl="3">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4pPr>
            <a:lvl5pPr lvl="4">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5pPr>
            <a:lvl6pPr lvl="5">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6pPr>
            <a:lvl7pPr lvl="6">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7pPr>
            <a:lvl8pPr lvl="7">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8pPr>
            <a:lvl9pPr lvl="8">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9pPr>
          </a:lstStyle>
          <a:p/>
        </p:txBody>
      </p:sp>
      <p:sp>
        <p:nvSpPr>
          <p:cNvPr id="7" name="Google Shape;7;p1"/>
          <p:cNvSpPr txBox="1"/>
          <p:nvPr>
            <p:ph idx="1" type="body"/>
          </p:nvPr>
        </p:nvSpPr>
        <p:spPr>
          <a:xfrm>
            <a:off x="311700" y="1417800"/>
            <a:ext cx="8520600" cy="3150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Lato"/>
              <a:buChar char="●"/>
              <a:defRPr sz="1800">
                <a:solidFill>
                  <a:schemeClr val="dk1"/>
                </a:solidFill>
                <a:latin typeface="Lato"/>
                <a:ea typeface="Lato"/>
                <a:cs typeface="Lato"/>
                <a:sym typeface="Lato"/>
              </a:defRPr>
            </a:lvl1pPr>
            <a:lvl2pPr indent="-317500" lvl="1" marL="9144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2pPr>
            <a:lvl3pPr indent="-317500" lvl="2" marL="13716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3pPr>
            <a:lvl4pPr indent="-317500" lvl="3" marL="18288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4pPr>
            <a:lvl5pPr indent="-317500" lvl="4" marL="22860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5pPr>
            <a:lvl6pPr indent="-317500" lvl="5" marL="27432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6pPr>
            <a:lvl7pPr indent="-317500" lvl="6" marL="32004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7pPr>
            <a:lvl8pPr indent="-317500" lvl="7" marL="36576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8pPr>
            <a:lvl9pPr indent="-317500" lvl="8" marL="41148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Lato"/>
                <a:ea typeface="Lato"/>
                <a:cs typeface="Lato"/>
                <a:sym typeface="Lato"/>
              </a:defRPr>
            </a:lvl1pPr>
            <a:lvl2pPr lvl="1" algn="r">
              <a:buNone/>
              <a:defRPr sz="1000">
                <a:solidFill>
                  <a:schemeClr val="dk1"/>
                </a:solidFill>
                <a:latin typeface="Lato"/>
                <a:ea typeface="Lato"/>
                <a:cs typeface="Lato"/>
                <a:sym typeface="Lato"/>
              </a:defRPr>
            </a:lvl2pPr>
            <a:lvl3pPr lvl="2" algn="r">
              <a:buNone/>
              <a:defRPr sz="1000">
                <a:solidFill>
                  <a:schemeClr val="dk1"/>
                </a:solidFill>
                <a:latin typeface="Lato"/>
                <a:ea typeface="Lato"/>
                <a:cs typeface="Lato"/>
                <a:sym typeface="Lato"/>
              </a:defRPr>
            </a:lvl3pPr>
            <a:lvl4pPr lvl="3" algn="r">
              <a:buNone/>
              <a:defRPr sz="1000">
                <a:solidFill>
                  <a:schemeClr val="dk1"/>
                </a:solidFill>
                <a:latin typeface="Lato"/>
                <a:ea typeface="Lato"/>
                <a:cs typeface="Lato"/>
                <a:sym typeface="Lato"/>
              </a:defRPr>
            </a:lvl4pPr>
            <a:lvl5pPr lvl="4" algn="r">
              <a:buNone/>
              <a:defRPr sz="1000">
                <a:solidFill>
                  <a:schemeClr val="dk1"/>
                </a:solidFill>
                <a:latin typeface="Lato"/>
                <a:ea typeface="Lato"/>
                <a:cs typeface="Lato"/>
                <a:sym typeface="Lato"/>
              </a:defRPr>
            </a:lvl5pPr>
            <a:lvl6pPr lvl="5" algn="r">
              <a:buNone/>
              <a:defRPr sz="1000">
                <a:solidFill>
                  <a:schemeClr val="dk1"/>
                </a:solidFill>
                <a:latin typeface="Lato"/>
                <a:ea typeface="Lato"/>
                <a:cs typeface="Lato"/>
                <a:sym typeface="Lato"/>
              </a:defRPr>
            </a:lvl6pPr>
            <a:lvl7pPr lvl="6" algn="r">
              <a:buNone/>
              <a:defRPr sz="1000">
                <a:solidFill>
                  <a:schemeClr val="dk1"/>
                </a:solidFill>
                <a:latin typeface="Lato"/>
                <a:ea typeface="Lato"/>
                <a:cs typeface="Lato"/>
                <a:sym typeface="Lato"/>
              </a:defRPr>
            </a:lvl7pPr>
            <a:lvl8pPr lvl="7" algn="r">
              <a:buNone/>
              <a:defRPr sz="1000">
                <a:solidFill>
                  <a:schemeClr val="dk1"/>
                </a:solidFill>
                <a:latin typeface="Lato"/>
                <a:ea typeface="Lato"/>
                <a:cs typeface="Lato"/>
                <a:sym typeface="Lato"/>
              </a:defRPr>
            </a:lvl8pPr>
            <a:lvl9pPr lvl="8" algn="r">
              <a:buNone/>
              <a:defRPr sz="1000">
                <a:solidFill>
                  <a:schemeClr val="dk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www.stickythings.co.uk/"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3"/>
          <p:cNvSpPr txBox="1"/>
          <p:nvPr>
            <p:ph type="ctrTitle"/>
          </p:nvPr>
        </p:nvSpPr>
        <p:spPr>
          <a:xfrm>
            <a:off x="803100" y="142150"/>
            <a:ext cx="7893000" cy="2744400"/>
          </a:xfrm>
          <a:prstGeom prst="rect">
            <a:avLst/>
          </a:prstGeom>
        </p:spPr>
        <p:txBody>
          <a:bodyPr anchorCtr="0" anchor="b" bIns="91425" lIns="91425" spcFirstLastPara="1" rIns="91425" wrap="square" tIns="91425">
            <a:normAutofit/>
          </a:bodyPr>
          <a:lstStyle/>
          <a:p>
            <a:pPr indent="0" lvl="0" marL="0" rtl="0" algn="l">
              <a:spcBef>
                <a:spcPts val="1000"/>
              </a:spcBef>
              <a:spcAft>
                <a:spcPts val="0"/>
              </a:spcAft>
              <a:buNone/>
            </a:pPr>
            <a:r>
              <a:rPr lang="en-GB"/>
              <a:t>Benefits To Using Stickers For Marketing And Brand Awareness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4"/>
          <p:cNvSpPr txBox="1"/>
          <p:nvPr>
            <p:ph type="title"/>
          </p:nvPr>
        </p:nvSpPr>
        <p:spPr>
          <a:xfrm>
            <a:off x="311700" y="372725"/>
            <a:ext cx="8520600" cy="645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It’s Eye-catching</a:t>
            </a:r>
            <a:endParaRPr/>
          </a:p>
        </p:txBody>
      </p:sp>
      <p:sp>
        <p:nvSpPr>
          <p:cNvPr id="74" name="Google Shape;74;p14"/>
          <p:cNvSpPr txBox="1"/>
          <p:nvPr>
            <p:ph idx="1" type="body"/>
          </p:nvPr>
        </p:nvSpPr>
        <p:spPr>
          <a:xfrm>
            <a:off x="311700" y="1417800"/>
            <a:ext cx="8520600" cy="31509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Custom stickers can be as eye-catching as any marketing ad out there. A well-designed customer sticker is definitely going to turn some heads. A good looking graphic paired with a catchy slogan is a sure shot. Also, people love stickers. Imagine the free marketing you could get from a cool sticker that someone would slap on their laptop and share with everyone as they’re sitting at a local coffee shop and updating their blog. Sounds great, doesn’t it?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5"/>
          <p:cNvSpPr txBox="1"/>
          <p:nvPr>
            <p:ph type="title"/>
          </p:nvPr>
        </p:nvSpPr>
        <p:spPr>
          <a:xfrm>
            <a:off x="311700" y="372725"/>
            <a:ext cx="8520600" cy="645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They Rock At Business Events</a:t>
            </a:r>
            <a:endParaRPr/>
          </a:p>
        </p:txBody>
      </p:sp>
      <p:sp>
        <p:nvSpPr>
          <p:cNvPr id="80" name="Google Shape;80;p15"/>
          <p:cNvSpPr txBox="1"/>
          <p:nvPr>
            <p:ph idx="1" type="body"/>
          </p:nvPr>
        </p:nvSpPr>
        <p:spPr>
          <a:xfrm>
            <a:off x="311700" y="1417800"/>
            <a:ext cx="8520600" cy="31509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If you’ve ever been to a conference or any kind of business event for that matter, we’re certain you’ve seen a lot of promotional material. In most cases, people go for the traditional options – pens, lighters or in some cases even coffee mugs. Badges have been quite popular for some time, but then again, nobody wants to pierce their expensive suit or a dress only to wear a badge.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6"/>
          <p:cNvSpPr txBox="1"/>
          <p:nvPr>
            <p:ph type="title"/>
          </p:nvPr>
        </p:nvSpPr>
        <p:spPr>
          <a:xfrm>
            <a:off x="311700" y="372725"/>
            <a:ext cx="8520600" cy="645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Increases Exposure And Allows Creativity</a:t>
            </a:r>
            <a:endParaRPr/>
          </a:p>
        </p:txBody>
      </p:sp>
      <p:sp>
        <p:nvSpPr>
          <p:cNvPr id="86" name="Google Shape;86;p16"/>
          <p:cNvSpPr txBox="1"/>
          <p:nvPr>
            <p:ph idx="1" type="body"/>
          </p:nvPr>
        </p:nvSpPr>
        <p:spPr>
          <a:xfrm>
            <a:off x="311700" y="1417800"/>
            <a:ext cx="8520600" cy="31509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Not everyone goes online, but everyone goes outside. Sticker marketing is a way to reach thousands of people a day because they’re not only used on cars. Brand stickers are found on laptops, cellphone cases, water bottles, and much more! When creating your own sticker, there’s a lot of room for creativity. Stickers can be customized in every aspect including shape, design, and more. Many companies have found creative ways to draw people’s attention to their unique stickers.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7"/>
          <p:cNvSpPr txBox="1"/>
          <p:nvPr>
            <p:ph type="title"/>
          </p:nvPr>
        </p:nvSpPr>
        <p:spPr>
          <a:xfrm>
            <a:off x="311700" y="372725"/>
            <a:ext cx="8520600" cy="645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Provides Cost-Effective Marketing</a:t>
            </a:r>
            <a:endParaRPr/>
          </a:p>
        </p:txBody>
      </p:sp>
      <p:sp>
        <p:nvSpPr>
          <p:cNvPr id="92" name="Google Shape;92;p17"/>
          <p:cNvSpPr txBox="1"/>
          <p:nvPr>
            <p:ph idx="1" type="body"/>
          </p:nvPr>
        </p:nvSpPr>
        <p:spPr>
          <a:xfrm>
            <a:off x="311700" y="1417800"/>
            <a:ext cx="8520600" cy="31509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People love receiving free merchandise from companies and stickers are no exception. Even if the person who receives your sticker doesn’t have a use for it, he or she will find someone they know that would enjoy the sticker and pass it on to them instead. People will appreciate the gesture and will more than likely remember to work with your company in the future.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8"/>
          <p:cNvSpPr txBox="1"/>
          <p:nvPr>
            <p:ph type="title"/>
          </p:nvPr>
        </p:nvSpPr>
        <p:spPr>
          <a:xfrm>
            <a:off x="311700" y="372725"/>
            <a:ext cx="8520600" cy="645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Helps Other Marketing Campaigns</a:t>
            </a:r>
            <a:endParaRPr/>
          </a:p>
        </p:txBody>
      </p:sp>
      <p:sp>
        <p:nvSpPr>
          <p:cNvPr id="98" name="Google Shape;98;p18"/>
          <p:cNvSpPr txBox="1"/>
          <p:nvPr>
            <p:ph idx="1" type="body"/>
          </p:nvPr>
        </p:nvSpPr>
        <p:spPr>
          <a:xfrm>
            <a:off x="311700" y="1417800"/>
            <a:ext cx="8520600" cy="31509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Stickers are a great way to help other marketing campaigns within your business. For example, consider placing your website on the sticker or social media page link. When you hand out stickers to people or when people see your stickers around town, they’ll also take note of the website or social media link on it as well.</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9"/>
          <p:cNvSpPr txBox="1"/>
          <p:nvPr>
            <p:ph type="title"/>
          </p:nvPr>
        </p:nvSpPr>
        <p:spPr>
          <a:xfrm>
            <a:off x="311700" y="372725"/>
            <a:ext cx="8520600" cy="645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Offers Customer Appreciation</a:t>
            </a:r>
            <a:endParaRPr/>
          </a:p>
        </p:txBody>
      </p:sp>
      <p:sp>
        <p:nvSpPr>
          <p:cNvPr id="104" name="Google Shape;104;p19"/>
          <p:cNvSpPr txBox="1"/>
          <p:nvPr>
            <p:ph idx="1" type="body"/>
          </p:nvPr>
        </p:nvSpPr>
        <p:spPr>
          <a:xfrm>
            <a:off x="311700" y="1417800"/>
            <a:ext cx="8520600" cy="31509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Your stickers will act as a customer appreciation gift rather than a marketing tool. You know that the sticker is a way to market your brand, but customers will see it as a “thank-you” gift for their loyalty or their business. The best way to do this is to understand who your target audience is and then create stickers that adhere to their lifestyles.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0"/>
          <p:cNvSpPr txBox="1"/>
          <p:nvPr>
            <p:ph type="title"/>
          </p:nvPr>
        </p:nvSpPr>
        <p:spPr>
          <a:xfrm>
            <a:off x="311700" y="372725"/>
            <a:ext cx="8520600" cy="645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Thank You</a:t>
            </a:r>
            <a:endParaRPr/>
          </a:p>
        </p:txBody>
      </p:sp>
      <p:sp>
        <p:nvSpPr>
          <p:cNvPr id="110" name="Google Shape;110;p20"/>
          <p:cNvSpPr txBox="1"/>
          <p:nvPr>
            <p:ph idx="1" type="body"/>
          </p:nvPr>
        </p:nvSpPr>
        <p:spPr>
          <a:xfrm>
            <a:off x="311700" y="1417800"/>
            <a:ext cx="8520600" cy="3150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3300"/>
              <a:t>Website:</a:t>
            </a:r>
            <a:r>
              <a:rPr lang="en-GB"/>
              <a:t> </a:t>
            </a:r>
            <a:r>
              <a:rPr lang="en-GB" sz="2500" u="sng">
                <a:solidFill>
                  <a:schemeClr val="hlink"/>
                </a:solidFill>
                <a:hlinkClick r:id="rId3"/>
              </a:rPr>
              <a:t>https://www.stickythings.co.uk/</a:t>
            </a:r>
            <a:endParaRPr sz="2500"/>
          </a:p>
        </p:txBody>
      </p:sp>
    </p:spTree>
  </p:cSld>
  <p:clrMapOvr>
    <a:masterClrMapping/>
  </p:clrMapOvr>
</p:sld>
</file>

<file path=ppt/theme/theme1.xml><?xml version="1.0" encoding="utf-8"?>
<a:theme xmlns:a="http://schemas.openxmlformats.org/drawingml/2006/main" xmlns:r="http://schemas.openxmlformats.org/officeDocument/2006/relationships" name="Blue &amp; Gold">
  <a:themeElements>
    <a:clrScheme name="Blue &amp; Gold">
      <a:dk1>
        <a:srgbClr val="FFFFFF"/>
      </a:dk1>
      <a:lt1>
        <a:srgbClr val="01AFD1"/>
      </a:lt1>
      <a:dk2>
        <a:srgbClr val="1E2D31"/>
      </a:dk2>
      <a:lt2>
        <a:srgbClr val="BFC7CA"/>
      </a:lt2>
      <a:accent1>
        <a:srgbClr val="006F85"/>
      </a:accent1>
      <a:accent2>
        <a:srgbClr val="AF4345"/>
      </a:accent2>
      <a:accent3>
        <a:srgbClr val="47D06A"/>
      </a:accent3>
      <a:accent4>
        <a:srgbClr val="F58F8F"/>
      </a:accent4>
      <a:accent5>
        <a:srgbClr val="F6CD4C"/>
      </a:accent5>
      <a:accent6>
        <a:srgbClr val="F8E71C"/>
      </a:accent6>
      <a:hlink>
        <a:srgbClr val="F6CD4C"/>
      </a:hlink>
      <a:folHlink>
        <a:srgbClr val="F6CD4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