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Lst>
  <p:sldSz cy="5143500" cx="9144000"/>
  <p:notesSz cx="6858000" cy="9144000"/>
  <p:embeddedFontLst>
    <p:embeddedFont>
      <p:font typeface="Roboto"/>
      <p:regular r:id="rId13"/>
      <p:bold r:id="rId14"/>
      <p:italic r:id="rId15"/>
      <p:boldItalic r:id="rId1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font" Target="fonts/Roboto-regular.fntdata"/><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Roboto-italic.fntdata"/><Relationship Id="rId14" Type="http://schemas.openxmlformats.org/officeDocument/2006/relationships/font" Target="fonts/Roboto-bold.fntdata"/><Relationship Id="rId16" Type="http://schemas.openxmlformats.org/officeDocument/2006/relationships/font" Target="fonts/Roboto-bold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3" name="Shape 63"/>
        <p:cNvGrpSpPr/>
        <p:nvPr/>
      </p:nvGrpSpPr>
      <p:grpSpPr>
        <a:xfrm>
          <a:off x="0" y="0"/>
          <a:ext cx="0" cy="0"/>
          <a:chOff x="0" y="0"/>
          <a:chExt cx="0" cy="0"/>
        </a:xfrm>
      </p:grpSpPr>
      <p:sp>
        <p:nvSpPr>
          <p:cNvPr id="64" name="Google Shape;64;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65" name="Google Shape;65;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g11dcfdf8274_0_26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11dcfdf8274_0_26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g11dcfdf8274_0_27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g11dcfdf8274_0_27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g11dcfdf8274_0_27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2" name="Google Shape;82;g11dcfdf8274_0_27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g11dcfdf8274_0_28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8" name="Google Shape;88;g11dcfdf8274_0_28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g11dcfdf8274_0_28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4" name="Google Shape;94;g11dcfdf8274_0_28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g11dcfdf8274_0_29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0" name="Google Shape;100;g11dcfdf8274_0_29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flipH="1">
            <a:off x="8246400" y="4245925"/>
            <a:ext cx="897600" cy="897600"/>
          </a:xfrm>
          <a:prstGeom prst="rtTriangle">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2"/>
          <p:cNvSpPr/>
          <p:nvPr/>
        </p:nvSpPr>
        <p:spPr>
          <a:xfrm flipH="1">
            <a:off x="8246400" y="4245875"/>
            <a:ext cx="897600" cy="897600"/>
          </a:xfrm>
          <a:prstGeom prst="round1Rect">
            <a:avLst>
              <a:gd fmla="val 16667" name="adj"/>
            </a:avLst>
          </a:prstGeom>
          <a:solidFill>
            <a:schemeClr val="lt1">
              <a:alpha val="6808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txBox="1"/>
          <p:nvPr>
            <p:ph type="ctrTitle"/>
          </p:nvPr>
        </p:nvSpPr>
        <p:spPr>
          <a:xfrm>
            <a:off x="390525" y="1819275"/>
            <a:ext cx="8222100" cy="933600"/>
          </a:xfrm>
          <a:prstGeom prst="rect">
            <a:avLst/>
          </a:prstGeom>
        </p:spPr>
        <p:txBody>
          <a:bodyPr anchorCtr="0" anchor="b"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13" name="Google Shape;13;p2"/>
          <p:cNvSpPr txBox="1"/>
          <p:nvPr>
            <p:ph idx="1" type="subTitle"/>
          </p:nvPr>
        </p:nvSpPr>
        <p:spPr>
          <a:xfrm>
            <a:off x="390525" y="2789130"/>
            <a:ext cx="8222100" cy="4329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Clr>
                <a:schemeClr val="lt1"/>
              </a:buClr>
              <a:buSzPts val="1800"/>
              <a:buNone/>
              <a:defRPr>
                <a:solidFill>
                  <a:schemeClr val="lt1"/>
                </a:solidFill>
              </a:defRPr>
            </a:lvl1pPr>
            <a:lvl2pPr lvl="1">
              <a:lnSpc>
                <a:spcPct val="100000"/>
              </a:lnSpc>
              <a:spcBef>
                <a:spcPts val="0"/>
              </a:spcBef>
              <a:spcAft>
                <a:spcPts val="0"/>
              </a:spcAft>
              <a:buClr>
                <a:schemeClr val="lt1"/>
              </a:buClr>
              <a:buSzPts val="1800"/>
              <a:buNone/>
              <a:defRPr sz="1800">
                <a:solidFill>
                  <a:schemeClr val="lt1"/>
                </a:solidFill>
              </a:defRPr>
            </a:lvl2pPr>
            <a:lvl3pPr lvl="2">
              <a:lnSpc>
                <a:spcPct val="100000"/>
              </a:lnSpc>
              <a:spcBef>
                <a:spcPts val="0"/>
              </a:spcBef>
              <a:spcAft>
                <a:spcPts val="0"/>
              </a:spcAft>
              <a:buClr>
                <a:schemeClr val="lt1"/>
              </a:buClr>
              <a:buSzPts val="1800"/>
              <a:buNone/>
              <a:defRPr sz="1800">
                <a:solidFill>
                  <a:schemeClr val="lt1"/>
                </a:solidFill>
              </a:defRPr>
            </a:lvl3pPr>
            <a:lvl4pPr lvl="3">
              <a:lnSpc>
                <a:spcPct val="100000"/>
              </a:lnSpc>
              <a:spcBef>
                <a:spcPts val="0"/>
              </a:spcBef>
              <a:spcAft>
                <a:spcPts val="0"/>
              </a:spcAft>
              <a:buClr>
                <a:schemeClr val="lt1"/>
              </a:buClr>
              <a:buSzPts val="1800"/>
              <a:buNone/>
              <a:defRPr sz="1800">
                <a:solidFill>
                  <a:schemeClr val="lt1"/>
                </a:solidFill>
              </a:defRPr>
            </a:lvl4pPr>
            <a:lvl5pPr lvl="4">
              <a:lnSpc>
                <a:spcPct val="100000"/>
              </a:lnSpc>
              <a:spcBef>
                <a:spcPts val="0"/>
              </a:spcBef>
              <a:spcAft>
                <a:spcPts val="0"/>
              </a:spcAft>
              <a:buClr>
                <a:schemeClr val="lt1"/>
              </a:buClr>
              <a:buSzPts val="1800"/>
              <a:buNone/>
              <a:defRPr sz="1800">
                <a:solidFill>
                  <a:schemeClr val="lt1"/>
                </a:solidFill>
              </a:defRPr>
            </a:lvl5pPr>
            <a:lvl6pPr lvl="5">
              <a:lnSpc>
                <a:spcPct val="100000"/>
              </a:lnSpc>
              <a:spcBef>
                <a:spcPts val="0"/>
              </a:spcBef>
              <a:spcAft>
                <a:spcPts val="0"/>
              </a:spcAft>
              <a:buClr>
                <a:schemeClr val="lt1"/>
              </a:buClr>
              <a:buSzPts val="1800"/>
              <a:buNone/>
              <a:defRPr sz="1800">
                <a:solidFill>
                  <a:schemeClr val="lt1"/>
                </a:solidFill>
              </a:defRPr>
            </a:lvl6pPr>
            <a:lvl7pPr lvl="6">
              <a:lnSpc>
                <a:spcPct val="100000"/>
              </a:lnSpc>
              <a:spcBef>
                <a:spcPts val="0"/>
              </a:spcBef>
              <a:spcAft>
                <a:spcPts val="0"/>
              </a:spcAft>
              <a:buClr>
                <a:schemeClr val="lt1"/>
              </a:buClr>
              <a:buSzPts val="1800"/>
              <a:buNone/>
              <a:defRPr sz="1800">
                <a:solidFill>
                  <a:schemeClr val="lt1"/>
                </a:solidFill>
              </a:defRPr>
            </a:lvl7pPr>
            <a:lvl8pPr lvl="7">
              <a:lnSpc>
                <a:spcPct val="100000"/>
              </a:lnSpc>
              <a:spcBef>
                <a:spcPts val="0"/>
              </a:spcBef>
              <a:spcAft>
                <a:spcPts val="0"/>
              </a:spcAft>
              <a:buClr>
                <a:schemeClr val="lt1"/>
              </a:buClr>
              <a:buSzPts val="1800"/>
              <a:buNone/>
              <a:defRPr sz="1800">
                <a:solidFill>
                  <a:schemeClr val="lt1"/>
                </a:solidFill>
              </a:defRPr>
            </a:lvl8pPr>
            <a:lvl9pPr lvl="8">
              <a:lnSpc>
                <a:spcPct val="100000"/>
              </a:lnSpc>
              <a:spcBef>
                <a:spcPts val="0"/>
              </a:spcBef>
              <a:spcAft>
                <a:spcPts val="0"/>
              </a:spcAft>
              <a:buClr>
                <a:schemeClr val="lt1"/>
              </a:buClr>
              <a:buSzPts val="1800"/>
              <a:buNone/>
              <a:defRPr sz="1800">
                <a:solidFill>
                  <a:schemeClr val="lt1"/>
                </a:solidFill>
              </a:defRPr>
            </a:lvl9pPr>
          </a:lstStyle>
          <a:p/>
        </p:txBody>
      </p:sp>
      <p:sp>
        <p:nvSpPr>
          <p:cNvPr id="14" name="Google Shape;14;p2"/>
          <p:cNvSpPr txBox="1"/>
          <p:nvPr>
            <p:ph idx="12" type="sldNum"/>
          </p:nvPr>
        </p:nvSpPr>
        <p:spPr>
          <a:xfrm>
            <a:off x="8523541" y="4695623"/>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bg>
      <p:bgPr>
        <a:solidFill>
          <a:schemeClr val="accent4"/>
        </a:solidFill>
      </p:bgPr>
    </p:bg>
    <p:spTree>
      <p:nvGrpSpPr>
        <p:cNvPr id="57" name="Shape 57"/>
        <p:cNvGrpSpPr/>
        <p:nvPr/>
      </p:nvGrpSpPr>
      <p:grpSpPr>
        <a:xfrm>
          <a:off x="0" y="0"/>
          <a:ext cx="0" cy="0"/>
          <a:chOff x="0" y="0"/>
          <a:chExt cx="0" cy="0"/>
        </a:xfrm>
      </p:grpSpPr>
      <p:sp>
        <p:nvSpPr>
          <p:cNvPr id="58" name="Google Shape;58;p11"/>
          <p:cNvSpPr txBox="1"/>
          <p:nvPr>
            <p:ph hasCustomPrompt="1" type="title"/>
          </p:nvPr>
        </p:nvSpPr>
        <p:spPr>
          <a:xfrm>
            <a:off x="475500" y="1258525"/>
            <a:ext cx="8222100" cy="1963500"/>
          </a:xfrm>
          <a:prstGeom prst="rect">
            <a:avLst/>
          </a:prstGeom>
        </p:spPr>
        <p:txBody>
          <a:bodyPr anchorCtr="0" anchor="b" bIns="91425" lIns="91425" spcFirstLastPara="1" rIns="91425" wrap="square" tIns="91425">
            <a:normAutofit/>
          </a:bodyPr>
          <a:lstStyle>
            <a:lvl1pPr lvl="0" algn="ctr">
              <a:spcBef>
                <a:spcPts val="0"/>
              </a:spcBef>
              <a:spcAft>
                <a:spcPts val="0"/>
              </a:spcAft>
              <a:buClr>
                <a:schemeClr val="dk2"/>
              </a:buClr>
              <a:buSzPts val="12000"/>
              <a:buNone/>
              <a:defRPr sz="12000">
                <a:solidFill>
                  <a:schemeClr val="dk2"/>
                </a:solidFill>
              </a:defRPr>
            </a:lvl1pPr>
            <a:lvl2pPr lvl="1" algn="ctr">
              <a:spcBef>
                <a:spcPts val="0"/>
              </a:spcBef>
              <a:spcAft>
                <a:spcPts val="0"/>
              </a:spcAft>
              <a:buClr>
                <a:schemeClr val="dk2"/>
              </a:buClr>
              <a:buSzPts val="12000"/>
              <a:buNone/>
              <a:defRPr sz="12000">
                <a:solidFill>
                  <a:schemeClr val="dk2"/>
                </a:solidFill>
              </a:defRPr>
            </a:lvl2pPr>
            <a:lvl3pPr lvl="2" algn="ctr">
              <a:spcBef>
                <a:spcPts val="0"/>
              </a:spcBef>
              <a:spcAft>
                <a:spcPts val="0"/>
              </a:spcAft>
              <a:buClr>
                <a:schemeClr val="dk2"/>
              </a:buClr>
              <a:buSzPts val="12000"/>
              <a:buNone/>
              <a:defRPr sz="12000">
                <a:solidFill>
                  <a:schemeClr val="dk2"/>
                </a:solidFill>
              </a:defRPr>
            </a:lvl3pPr>
            <a:lvl4pPr lvl="3" algn="ctr">
              <a:spcBef>
                <a:spcPts val="0"/>
              </a:spcBef>
              <a:spcAft>
                <a:spcPts val="0"/>
              </a:spcAft>
              <a:buClr>
                <a:schemeClr val="dk2"/>
              </a:buClr>
              <a:buSzPts val="12000"/>
              <a:buNone/>
              <a:defRPr sz="12000">
                <a:solidFill>
                  <a:schemeClr val="dk2"/>
                </a:solidFill>
              </a:defRPr>
            </a:lvl4pPr>
            <a:lvl5pPr lvl="4" algn="ctr">
              <a:spcBef>
                <a:spcPts val="0"/>
              </a:spcBef>
              <a:spcAft>
                <a:spcPts val="0"/>
              </a:spcAft>
              <a:buClr>
                <a:schemeClr val="dk2"/>
              </a:buClr>
              <a:buSzPts val="12000"/>
              <a:buNone/>
              <a:defRPr sz="12000">
                <a:solidFill>
                  <a:schemeClr val="dk2"/>
                </a:solidFill>
              </a:defRPr>
            </a:lvl5pPr>
            <a:lvl6pPr lvl="5" algn="ctr">
              <a:spcBef>
                <a:spcPts val="0"/>
              </a:spcBef>
              <a:spcAft>
                <a:spcPts val="0"/>
              </a:spcAft>
              <a:buClr>
                <a:schemeClr val="dk2"/>
              </a:buClr>
              <a:buSzPts val="12000"/>
              <a:buNone/>
              <a:defRPr sz="12000">
                <a:solidFill>
                  <a:schemeClr val="dk2"/>
                </a:solidFill>
              </a:defRPr>
            </a:lvl6pPr>
            <a:lvl7pPr lvl="6" algn="ctr">
              <a:spcBef>
                <a:spcPts val="0"/>
              </a:spcBef>
              <a:spcAft>
                <a:spcPts val="0"/>
              </a:spcAft>
              <a:buClr>
                <a:schemeClr val="dk2"/>
              </a:buClr>
              <a:buSzPts val="12000"/>
              <a:buNone/>
              <a:defRPr sz="12000">
                <a:solidFill>
                  <a:schemeClr val="dk2"/>
                </a:solidFill>
              </a:defRPr>
            </a:lvl7pPr>
            <a:lvl8pPr lvl="7" algn="ctr">
              <a:spcBef>
                <a:spcPts val="0"/>
              </a:spcBef>
              <a:spcAft>
                <a:spcPts val="0"/>
              </a:spcAft>
              <a:buClr>
                <a:schemeClr val="dk2"/>
              </a:buClr>
              <a:buSzPts val="12000"/>
              <a:buNone/>
              <a:defRPr sz="12000">
                <a:solidFill>
                  <a:schemeClr val="dk2"/>
                </a:solidFill>
              </a:defRPr>
            </a:lvl8pPr>
            <a:lvl9pPr lvl="8" algn="ctr">
              <a:spcBef>
                <a:spcPts val="0"/>
              </a:spcBef>
              <a:spcAft>
                <a:spcPts val="0"/>
              </a:spcAft>
              <a:buClr>
                <a:schemeClr val="dk2"/>
              </a:buClr>
              <a:buSzPts val="12000"/>
              <a:buNone/>
              <a:defRPr sz="12000">
                <a:solidFill>
                  <a:schemeClr val="dk2"/>
                </a:solidFill>
              </a:defRPr>
            </a:lvl9pPr>
          </a:lstStyle>
          <a:p>
            <a:r>
              <a:t>xx%</a:t>
            </a:r>
          </a:p>
        </p:txBody>
      </p:sp>
      <p:sp>
        <p:nvSpPr>
          <p:cNvPr id="59" name="Google Shape;59;p11"/>
          <p:cNvSpPr txBox="1"/>
          <p:nvPr>
            <p:ph idx="1" type="body"/>
          </p:nvPr>
        </p:nvSpPr>
        <p:spPr>
          <a:xfrm>
            <a:off x="475500" y="3304625"/>
            <a:ext cx="82221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60" name="Google Shape;60;p11"/>
          <p:cNvSpPr txBox="1"/>
          <p:nvPr>
            <p:ph idx="12" type="sldNum"/>
          </p:nvPr>
        </p:nvSpPr>
        <p:spPr>
          <a:xfrm>
            <a:off x="8523541" y="4695623"/>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bg>
      <p:bgPr>
        <a:solidFill>
          <a:schemeClr val="accent4"/>
        </a:solidFill>
      </p:bgPr>
    </p:bg>
    <p:spTree>
      <p:nvGrpSpPr>
        <p:cNvPr id="61" name="Shape 61"/>
        <p:cNvGrpSpPr/>
        <p:nvPr/>
      </p:nvGrpSpPr>
      <p:grpSpPr>
        <a:xfrm>
          <a:off x="0" y="0"/>
          <a:ext cx="0" cy="0"/>
          <a:chOff x="0" y="0"/>
          <a:chExt cx="0" cy="0"/>
        </a:xfrm>
      </p:grpSpPr>
      <p:sp>
        <p:nvSpPr>
          <p:cNvPr id="62" name="Google Shape;62;p12"/>
          <p:cNvSpPr txBox="1"/>
          <p:nvPr>
            <p:ph idx="12" type="sldNum"/>
          </p:nvPr>
        </p:nvSpPr>
        <p:spPr>
          <a:xfrm>
            <a:off x="8523541" y="4695623"/>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5" name="Shape 15"/>
        <p:cNvGrpSpPr/>
        <p:nvPr/>
      </p:nvGrpSpPr>
      <p:grpSpPr>
        <a:xfrm>
          <a:off x="0" y="0"/>
          <a:ext cx="0" cy="0"/>
          <a:chOff x="0" y="0"/>
          <a:chExt cx="0" cy="0"/>
        </a:xfrm>
      </p:grpSpPr>
      <p:sp>
        <p:nvSpPr>
          <p:cNvPr id="16" name="Google Shape;16;p3"/>
          <p:cNvSpPr txBox="1"/>
          <p:nvPr>
            <p:ph type="title"/>
          </p:nvPr>
        </p:nvSpPr>
        <p:spPr>
          <a:xfrm>
            <a:off x="460950" y="2065350"/>
            <a:ext cx="8222100" cy="1012800"/>
          </a:xfrm>
          <a:prstGeom prst="rect">
            <a:avLst/>
          </a:prstGeom>
        </p:spPr>
        <p:txBody>
          <a:bodyPr anchorCtr="0" anchor="ctr" bIns="91425" lIns="91425" spcFirstLastPara="1" rIns="91425" wrap="square" tIns="91425">
            <a:normAutofit/>
          </a:bodyPr>
          <a:lstStyle>
            <a:lvl1pPr lvl="0">
              <a:spcBef>
                <a:spcPts val="0"/>
              </a:spcBef>
              <a:spcAft>
                <a:spcPts val="0"/>
              </a:spcAft>
              <a:buSzPts val="4200"/>
              <a:buNone/>
              <a:defRPr sz="4200"/>
            </a:lvl1pPr>
            <a:lvl2pPr lvl="1">
              <a:spcBef>
                <a:spcPts val="0"/>
              </a:spcBef>
              <a:spcAft>
                <a:spcPts val="0"/>
              </a:spcAft>
              <a:buSzPts val="4200"/>
              <a:buNone/>
              <a:defRPr sz="4200"/>
            </a:lvl2pPr>
            <a:lvl3pPr lvl="2">
              <a:spcBef>
                <a:spcPts val="0"/>
              </a:spcBef>
              <a:spcAft>
                <a:spcPts val="0"/>
              </a:spcAft>
              <a:buSzPts val="4200"/>
              <a:buNone/>
              <a:defRPr sz="4200"/>
            </a:lvl3pPr>
            <a:lvl4pPr lvl="3">
              <a:spcBef>
                <a:spcPts val="0"/>
              </a:spcBef>
              <a:spcAft>
                <a:spcPts val="0"/>
              </a:spcAft>
              <a:buSzPts val="4200"/>
              <a:buNone/>
              <a:defRPr sz="4200"/>
            </a:lvl4pPr>
            <a:lvl5pPr lvl="4">
              <a:spcBef>
                <a:spcPts val="0"/>
              </a:spcBef>
              <a:spcAft>
                <a:spcPts val="0"/>
              </a:spcAft>
              <a:buSzPts val="4200"/>
              <a:buNone/>
              <a:defRPr sz="4200"/>
            </a:lvl5pPr>
            <a:lvl6pPr lvl="5">
              <a:spcBef>
                <a:spcPts val="0"/>
              </a:spcBef>
              <a:spcAft>
                <a:spcPts val="0"/>
              </a:spcAft>
              <a:buSzPts val="4200"/>
              <a:buNone/>
              <a:defRPr sz="4200"/>
            </a:lvl6pPr>
            <a:lvl7pPr lvl="6">
              <a:spcBef>
                <a:spcPts val="0"/>
              </a:spcBef>
              <a:spcAft>
                <a:spcPts val="0"/>
              </a:spcAft>
              <a:buSzPts val="4200"/>
              <a:buNone/>
              <a:defRPr sz="4200"/>
            </a:lvl7pPr>
            <a:lvl8pPr lvl="7">
              <a:spcBef>
                <a:spcPts val="0"/>
              </a:spcBef>
              <a:spcAft>
                <a:spcPts val="0"/>
              </a:spcAft>
              <a:buSzPts val="4200"/>
              <a:buNone/>
              <a:defRPr sz="4200"/>
            </a:lvl8pPr>
            <a:lvl9pPr lvl="8">
              <a:spcBef>
                <a:spcPts val="0"/>
              </a:spcBef>
              <a:spcAft>
                <a:spcPts val="0"/>
              </a:spcAft>
              <a:buSzPts val="4200"/>
              <a:buNone/>
              <a:defRPr sz="4200"/>
            </a:lvl9pPr>
          </a:lstStyle>
          <a:p/>
        </p:txBody>
      </p:sp>
      <p:sp>
        <p:nvSpPr>
          <p:cNvPr id="17" name="Google Shape;17;p3"/>
          <p:cNvSpPr txBox="1"/>
          <p:nvPr>
            <p:ph idx="12" type="sldNum"/>
          </p:nvPr>
        </p:nvSpPr>
        <p:spPr>
          <a:xfrm>
            <a:off x="8523541" y="4695623"/>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8" name="Shape 18"/>
        <p:cNvGrpSpPr/>
        <p:nvPr/>
      </p:nvGrpSpPr>
      <p:grpSpPr>
        <a:xfrm>
          <a:off x="0" y="0"/>
          <a:ext cx="0" cy="0"/>
          <a:chOff x="0" y="0"/>
          <a:chExt cx="0" cy="0"/>
        </a:xfrm>
      </p:grpSpPr>
      <p:sp>
        <p:nvSpPr>
          <p:cNvPr id="19" name="Google Shape;19;p4"/>
          <p:cNvSpPr/>
          <p:nvPr/>
        </p:nvSpPr>
        <p:spPr>
          <a:xfrm flipH="1" rot="10800000">
            <a:off x="0" y="1686000"/>
            <a:ext cx="9144000" cy="34575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4"/>
          <p:cNvSpPr/>
          <p:nvPr/>
        </p:nvSpPr>
        <p:spPr>
          <a:xfrm>
            <a:off x="0" y="168600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 name="Google Shape;21;p4"/>
          <p:cNvSpPr txBox="1"/>
          <p:nvPr>
            <p:ph type="title"/>
          </p:nvPr>
        </p:nvSpPr>
        <p:spPr>
          <a:xfrm>
            <a:off x="471900" y="738725"/>
            <a:ext cx="8222100" cy="767700"/>
          </a:xfrm>
          <a:prstGeom prst="rect">
            <a:avLst/>
          </a:prstGeom>
        </p:spPr>
        <p:txBody>
          <a:bodyPr anchorCtr="0" anchor="b" bIns="91425" lIns="91425" spcFirstLastPara="1" rIns="91425" wrap="square" tIns="91425">
            <a:norm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p:txBody>
      </p:sp>
      <p:sp>
        <p:nvSpPr>
          <p:cNvPr id="22" name="Google Shape;22;p4"/>
          <p:cNvSpPr txBox="1"/>
          <p:nvPr>
            <p:ph idx="1" type="body"/>
          </p:nvPr>
        </p:nvSpPr>
        <p:spPr>
          <a:xfrm>
            <a:off x="471900" y="1919075"/>
            <a:ext cx="8222100" cy="27102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23" name="Google Shape;23;p4"/>
          <p:cNvSpPr txBox="1"/>
          <p:nvPr>
            <p:ph idx="12" type="sldNum"/>
          </p:nvPr>
        </p:nvSpPr>
        <p:spPr>
          <a:xfrm>
            <a:off x="8523541" y="4695623"/>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4" name="Shape 24"/>
        <p:cNvGrpSpPr/>
        <p:nvPr/>
      </p:nvGrpSpPr>
      <p:grpSpPr>
        <a:xfrm>
          <a:off x="0" y="0"/>
          <a:ext cx="0" cy="0"/>
          <a:chOff x="0" y="0"/>
          <a:chExt cx="0" cy="0"/>
        </a:xfrm>
      </p:grpSpPr>
      <p:sp>
        <p:nvSpPr>
          <p:cNvPr id="25" name="Google Shape;25;p5"/>
          <p:cNvSpPr/>
          <p:nvPr/>
        </p:nvSpPr>
        <p:spPr>
          <a:xfrm flipH="1" rot="10800000">
            <a:off x="0" y="1686000"/>
            <a:ext cx="9144000" cy="34575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 name="Google Shape;26;p5"/>
          <p:cNvSpPr/>
          <p:nvPr/>
        </p:nvSpPr>
        <p:spPr>
          <a:xfrm>
            <a:off x="0" y="168600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5"/>
          <p:cNvSpPr txBox="1"/>
          <p:nvPr>
            <p:ph type="title"/>
          </p:nvPr>
        </p:nvSpPr>
        <p:spPr>
          <a:xfrm>
            <a:off x="471900" y="738725"/>
            <a:ext cx="8222100" cy="767700"/>
          </a:xfrm>
          <a:prstGeom prst="rect">
            <a:avLst/>
          </a:prstGeom>
        </p:spPr>
        <p:txBody>
          <a:bodyPr anchorCtr="0" anchor="b" bIns="91425" lIns="91425" spcFirstLastPara="1" rIns="91425" wrap="square" tIns="91425">
            <a:norm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p:txBody>
      </p:sp>
      <p:sp>
        <p:nvSpPr>
          <p:cNvPr id="28" name="Google Shape;28;p5"/>
          <p:cNvSpPr txBox="1"/>
          <p:nvPr>
            <p:ph idx="1" type="body"/>
          </p:nvPr>
        </p:nvSpPr>
        <p:spPr>
          <a:xfrm>
            <a:off x="471900" y="1919075"/>
            <a:ext cx="3999900" cy="27102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9" name="Google Shape;29;p5"/>
          <p:cNvSpPr txBox="1"/>
          <p:nvPr>
            <p:ph idx="2" type="body"/>
          </p:nvPr>
        </p:nvSpPr>
        <p:spPr>
          <a:xfrm>
            <a:off x="4694250" y="1919075"/>
            <a:ext cx="3999900" cy="27102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0" name="Google Shape;30;p5"/>
          <p:cNvSpPr txBox="1"/>
          <p:nvPr>
            <p:ph idx="12" type="sldNum"/>
          </p:nvPr>
        </p:nvSpPr>
        <p:spPr>
          <a:xfrm>
            <a:off x="8523541" y="4695623"/>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1" name="Shape 31"/>
        <p:cNvGrpSpPr/>
        <p:nvPr/>
      </p:nvGrpSpPr>
      <p:grpSpPr>
        <a:xfrm>
          <a:off x="0" y="0"/>
          <a:ext cx="0" cy="0"/>
          <a:chOff x="0" y="0"/>
          <a:chExt cx="0" cy="0"/>
        </a:xfrm>
      </p:grpSpPr>
      <p:sp>
        <p:nvSpPr>
          <p:cNvPr id="32" name="Google Shape;32;p6"/>
          <p:cNvSpPr/>
          <p:nvPr/>
        </p:nvSpPr>
        <p:spPr>
          <a:xfrm flipH="1" rot="10800000">
            <a:off x="0" y="656400"/>
            <a:ext cx="9144000" cy="44871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6"/>
          <p:cNvSpPr/>
          <p:nvPr/>
        </p:nvSpPr>
        <p:spPr>
          <a:xfrm>
            <a:off x="0" y="65635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 name="Google Shape;34;p6"/>
          <p:cNvSpPr txBox="1"/>
          <p:nvPr>
            <p:ph type="title"/>
          </p:nvPr>
        </p:nvSpPr>
        <p:spPr>
          <a:xfrm>
            <a:off x="98250" y="16350"/>
            <a:ext cx="8826600" cy="602700"/>
          </a:xfrm>
          <a:prstGeom prst="rect">
            <a:avLst/>
          </a:prstGeom>
        </p:spPr>
        <p:txBody>
          <a:bodyPr anchorCtr="0" anchor="ctr" bIns="91425" lIns="91425" spcFirstLastPara="1" rIns="91425" wrap="square" tIns="91425">
            <a:normAutofit/>
          </a:bodyPr>
          <a:lstStyle>
            <a:lvl1pPr lvl="0">
              <a:spcBef>
                <a:spcPts val="0"/>
              </a:spcBef>
              <a:spcAft>
                <a:spcPts val="0"/>
              </a:spcAft>
              <a:buSzPts val="1800"/>
              <a:buNone/>
              <a:defRPr sz="1800"/>
            </a:lvl1pPr>
            <a:lvl2pPr lvl="1">
              <a:spcBef>
                <a:spcPts val="0"/>
              </a:spcBef>
              <a:spcAft>
                <a:spcPts val="0"/>
              </a:spcAft>
              <a:buSzPts val="1800"/>
              <a:buNone/>
              <a:defRPr sz="1800"/>
            </a:lvl2pPr>
            <a:lvl3pPr lvl="2">
              <a:spcBef>
                <a:spcPts val="0"/>
              </a:spcBef>
              <a:spcAft>
                <a:spcPts val="0"/>
              </a:spcAft>
              <a:buSzPts val="1800"/>
              <a:buNone/>
              <a:defRPr sz="1800"/>
            </a:lvl3pPr>
            <a:lvl4pPr lvl="3">
              <a:spcBef>
                <a:spcPts val="0"/>
              </a:spcBef>
              <a:spcAft>
                <a:spcPts val="0"/>
              </a:spcAft>
              <a:buSzPts val="1800"/>
              <a:buNone/>
              <a:defRPr sz="1800"/>
            </a:lvl4pPr>
            <a:lvl5pPr lvl="4">
              <a:spcBef>
                <a:spcPts val="0"/>
              </a:spcBef>
              <a:spcAft>
                <a:spcPts val="0"/>
              </a:spcAft>
              <a:buSzPts val="1800"/>
              <a:buNone/>
              <a:defRPr sz="1800"/>
            </a:lvl5pPr>
            <a:lvl6pPr lvl="5">
              <a:spcBef>
                <a:spcPts val="0"/>
              </a:spcBef>
              <a:spcAft>
                <a:spcPts val="0"/>
              </a:spcAft>
              <a:buSzPts val="1800"/>
              <a:buNone/>
              <a:defRPr sz="1800"/>
            </a:lvl6pPr>
            <a:lvl7pPr lvl="6">
              <a:spcBef>
                <a:spcPts val="0"/>
              </a:spcBef>
              <a:spcAft>
                <a:spcPts val="0"/>
              </a:spcAft>
              <a:buSzPts val="1800"/>
              <a:buNone/>
              <a:defRPr sz="1800"/>
            </a:lvl7pPr>
            <a:lvl8pPr lvl="7">
              <a:spcBef>
                <a:spcPts val="0"/>
              </a:spcBef>
              <a:spcAft>
                <a:spcPts val="0"/>
              </a:spcAft>
              <a:buSzPts val="1800"/>
              <a:buNone/>
              <a:defRPr sz="1800"/>
            </a:lvl8pPr>
            <a:lvl9pPr lvl="8">
              <a:spcBef>
                <a:spcPts val="0"/>
              </a:spcBef>
              <a:spcAft>
                <a:spcPts val="0"/>
              </a:spcAft>
              <a:buSzPts val="1800"/>
              <a:buNone/>
              <a:defRPr sz="1800"/>
            </a:lvl9pPr>
          </a:lstStyle>
          <a:p/>
        </p:txBody>
      </p:sp>
      <p:sp>
        <p:nvSpPr>
          <p:cNvPr id="35" name="Google Shape;35;p6"/>
          <p:cNvSpPr txBox="1"/>
          <p:nvPr>
            <p:ph idx="12" type="sldNum"/>
          </p:nvPr>
        </p:nvSpPr>
        <p:spPr>
          <a:xfrm>
            <a:off x="8523541" y="4695623"/>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6" name="Shape 36"/>
        <p:cNvGrpSpPr/>
        <p:nvPr/>
      </p:nvGrpSpPr>
      <p:grpSpPr>
        <a:xfrm>
          <a:off x="0" y="0"/>
          <a:ext cx="0" cy="0"/>
          <a:chOff x="0" y="0"/>
          <a:chExt cx="0" cy="0"/>
        </a:xfrm>
      </p:grpSpPr>
      <p:sp>
        <p:nvSpPr>
          <p:cNvPr id="37" name="Google Shape;37;p7"/>
          <p:cNvSpPr txBox="1"/>
          <p:nvPr/>
        </p:nvSpPr>
        <p:spPr>
          <a:xfrm flipH="1" rot="10800000">
            <a:off x="3276600" y="25"/>
            <a:ext cx="5867400" cy="51435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 name="Google Shape;38;p7"/>
          <p:cNvSpPr/>
          <p:nvPr/>
        </p:nvSpPr>
        <p:spPr>
          <a:xfrm rot="-5400000">
            <a:off x="759150" y="2517450"/>
            <a:ext cx="51435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 name="Google Shape;39;p7"/>
          <p:cNvSpPr txBox="1"/>
          <p:nvPr>
            <p:ph type="title"/>
          </p:nvPr>
        </p:nvSpPr>
        <p:spPr>
          <a:xfrm>
            <a:off x="226078" y="357800"/>
            <a:ext cx="2808000" cy="9534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40" name="Google Shape;40;p7"/>
          <p:cNvSpPr txBox="1"/>
          <p:nvPr>
            <p:ph idx="1" type="body"/>
          </p:nvPr>
        </p:nvSpPr>
        <p:spPr>
          <a:xfrm>
            <a:off x="226075" y="1465800"/>
            <a:ext cx="2808000" cy="31635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Clr>
                <a:schemeClr val="lt1"/>
              </a:buClr>
              <a:buSzPts val="1200"/>
              <a:buChar char="●"/>
              <a:defRPr sz="1200">
                <a:solidFill>
                  <a:schemeClr val="lt1"/>
                </a:solidFill>
              </a:defRPr>
            </a:lvl1pPr>
            <a:lvl2pPr indent="-304800" lvl="1" marL="914400">
              <a:spcBef>
                <a:spcPts val="0"/>
              </a:spcBef>
              <a:spcAft>
                <a:spcPts val="0"/>
              </a:spcAft>
              <a:buClr>
                <a:schemeClr val="lt1"/>
              </a:buClr>
              <a:buSzPts val="1200"/>
              <a:buChar char="○"/>
              <a:defRPr sz="1200">
                <a:solidFill>
                  <a:schemeClr val="lt1"/>
                </a:solidFill>
              </a:defRPr>
            </a:lvl2pPr>
            <a:lvl3pPr indent="-304800" lvl="2" marL="1371600">
              <a:spcBef>
                <a:spcPts val="0"/>
              </a:spcBef>
              <a:spcAft>
                <a:spcPts val="0"/>
              </a:spcAft>
              <a:buClr>
                <a:schemeClr val="lt1"/>
              </a:buClr>
              <a:buSzPts val="1200"/>
              <a:buChar char="■"/>
              <a:defRPr sz="1200">
                <a:solidFill>
                  <a:schemeClr val="lt1"/>
                </a:solidFill>
              </a:defRPr>
            </a:lvl3pPr>
            <a:lvl4pPr indent="-304800" lvl="3" marL="1828800">
              <a:spcBef>
                <a:spcPts val="0"/>
              </a:spcBef>
              <a:spcAft>
                <a:spcPts val="0"/>
              </a:spcAft>
              <a:buClr>
                <a:schemeClr val="lt1"/>
              </a:buClr>
              <a:buSzPts val="1200"/>
              <a:buChar char="●"/>
              <a:defRPr sz="1200">
                <a:solidFill>
                  <a:schemeClr val="lt1"/>
                </a:solidFill>
              </a:defRPr>
            </a:lvl4pPr>
            <a:lvl5pPr indent="-304800" lvl="4" marL="2286000">
              <a:spcBef>
                <a:spcPts val="0"/>
              </a:spcBef>
              <a:spcAft>
                <a:spcPts val="0"/>
              </a:spcAft>
              <a:buClr>
                <a:schemeClr val="lt1"/>
              </a:buClr>
              <a:buSzPts val="1200"/>
              <a:buChar char="○"/>
              <a:defRPr sz="1200">
                <a:solidFill>
                  <a:schemeClr val="lt1"/>
                </a:solidFill>
              </a:defRPr>
            </a:lvl5pPr>
            <a:lvl6pPr indent="-304800" lvl="5" marL="2743200">
              <a:spcBef>
                <a:spcPts val="0"/>
              </a:spcBef>
              <a:spcAft>
                <a:spcPts val="0"/>
              </a:spcAft>
              <a:buClr>
                <a:schemeClr val="lt1"/>
              </a:buClr>
              <a:buSzPts val="1200"/>
              <a:buChar char="■"/>
              <a:defRPr sz="1200">
                <a:solidFill>
                  <a:schemeClr val="lt1"/>
                </a:solidFill>
              </a:defRPr>
            </a:lvl6pPr>
            <a:lvl7pPr indent="-304800" lvl="6" marL="3200400">
              <a:spcBef>
                <a:spcPts val="0"/>
              </a:spcBef>
              <a:spcAft>
                <a:spcPts val="0"/>
              </a:spcAft>
              <a:buClr>
                <a:schemeClr val="lt1"/>
              </a:buClr>
              <a:buSzPts val="1200"/>
              <a:buChar char="●"/>
              <a:defRPr sz="1200">
                <a:solidFill>
                  <a:schemeClr val="lt1"/>
                </a:solidFill>
              </a:defRPr>
            </a:lvl7pPr>
            <a:lvl8pPr indent="-304800" lvl="7" marL="3657600">
              <a:spcBef>
                <a:spcPts val="0"/>
              </a:spcBef>
              <a:spcAft>
                <a:spcPts val="0"/>
              </a:spcAft>
              <a:buClr>
                <a:schemeClr val="lt1"/>
              </a:buClr>
              <a:buSzPts val="1200"/>
              <a:buChar char="○"/>
              <a:defRPr sz="1200">
                <a:solidFill>
                  <a:schemeClr val="lt1"/>
                </a:solidFill>
              </a:defRPr>
            </a:lvl8pPr>
            <a:lvl9pPr indent="-304800" lvl="8" marL="4114800">
              <a:spcBef>
                <a:spcPts val="0"/>
              </a:spcBef>
              <a:spcAft>
                <a:spcPts val="0"/>
              </a:spcAft>
              <a:buClr>
                <a:schemeClr val="lt1"/>
              </a:buClr>
              <a:buSzPts val="1200"/>
              <a:buChar char="■"/>
              <a:defRPr sz="1200">
                <a:solidFill>
                  <a:schemeClr val="lt1"/>
                </a:solidFill>
              </a:defRPr>
            </a:lvl9pPr>
          </a:lstStyle>
          <a:p/>
        </p:txBody>
      </p:sp>
      <p:sp>
        <p:nvSpPr>
          <p:cNvPr id="41" name="Google Shape;41;p7"/>
          <p:cNvSpPr txBox="1"/>
          <p:nvPr>
            <p:ph idx="12" type="sldNum"/>
          </p:nvPr>
        </p:nvSpPr>
        <p:spPr>
          <a:xfrm>
            <a:off x="8523541" y="4695623"/>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42" name="Shape 42"/>
        <p:cNvGrpSpPr/>
        <p:nvPr/>
      </p:nvGrpSpPr>
      <p:grpSpPr>
        <a:xfrm>
          <a:off x="0" y="0"/>
          <a:ext cx="0" cy="0"/>
          <a:chOff x="0" y="0"/>
          <a:chExt cx="0" cy="0"/>
        </a:xfrm>
      </p:grpSpPr>
      <p:sp>
        <p:nvSpPr>
          <p:cNvPr id="43" name="Google Shape;43;p8"/>
          <p:cNvSpPr txBox="1"/>
          <p:nvPr>
            <p:ph type="title"/>
          </p:nvPr>
        </p:nvSpPr>
        <p:spPr>
          <a:xfrm>
            <a:off x="490250" y="488250"/>
            <a:ext cx="62271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6000"/>
              <a:buNone/>
              <a:defRPr sz="6000"/>
            </a:lvl1pPr>
            <a:lvl2pPr lvl="1">
              <a:spcBef>
                <a:spcPts val="0"/>
              </a:spcBef>
              <a:spcAft>
                <a:spcPts val="0"/>
              </a:spcAft>
              <a:buSzPts val="6000"/>
              <a:buNone/>
              <a:defRPr sz="6000"/>
            </a:lvl2pPr>
            <a:lvl3pPr lvl="2">
              <a:spcBef>
                <a:spcPts val="0"/>
              </a:spcBef>
              <a:spcAft>
                <a:spcPts val="0"/>
              </a:spcAft>
              <a:buSzPts val="6000"/>
              <a:buNone/>
              <a:defRPr sz="6000"/>
            </a:lvl3pPr>
            <a:lvl4pPr lvl="3">
              <a:spcBef>
                <a:spcPts val="0"/>
              </a:spcBef>
              <a:spcAft>
                <a:spcPts val="0"/>
              </a:spcAft>
              <a:buSzPts val="6000"/>
              <a:buNone/>
              <a:defRPr sz="6000"/>
            </a:lvl4pPr>
            <a:lvl5pPr lvl="4">
              <a:spcBef>
                <a:spcPts val="0"/>
              </a:spcBef>
              <a:spcAft>
                <a:spcPts val="0"/>
              </a:spcAft>
              <a:buSzPts val="6000"/>
              <a:buNone/>
              <a:defRPr sz="6000"/>
            </a:lvl5pPr>
            <a:lvl6pPr lvl="5">
              <a:spcBef>
                <a:spcPts val="0"/>
              </a:spcBef>
              <a:spcAft>
                <a:spcPts val="0"/>
              </a:spcAft>
              <a:buSzPts val="6000"/>
              <a:buNone/>
              <a:defRPr sz="6000"/>
            </a:lvl6pPr>
            <a:lvl7pPr lvl="6">
              <a:spcBef>
                <a:spcPts val="0"/>
              </a:spcBef>
              <a:spcAft>
                <a:spcPts val="0"/>
              </a:spcAft>
              <a:buSzPts val="6000"/>
              <a:buNone/>
              <a:defRPr sz="6000"/>
            </a:lvl7pPr>
            <a:lvl8pPr lvl="7">
              <a:spcBef>
                <a:spcPts val="0"/>
              </a:spcBef>
              <a:spcAft>
                <a:spcPts val="0"/>
              </a:spcAft>
              <a:buSzPts val="6000"/>
              <a:buNone/>
              <a:defRPr sz="6000"/>
            </a:lvl8pPr>
            <a:lvl9pPr lvl="8">
              <a:spcBef>
                <a:spcPts val="0"/>
              </a:spcBef>
              <a:spcAft>
                <a:spcPts val="0"/>
              </a:spcAft>
              <a:buSzPts val="6000"/>
              <a:buNone/>
              <a:defRPr sz="6000"/>
            </a:lvl9pPr>
          </a:lstStyle>
          <a:p/>
        </p:txBody>
      </p:sp>
      <p:sp>
        <p:nvSpPr>
          <p:cNvPr id="44" name="Google Shape;44;p8"/>
          <p:cNvSpPr txBox="1"/>
          <p:nvPr>
            <p:ph idx="12" type="sldNum"/>
          </p:nvPr>
        </p:nvSpPr>
        <p:spPr>
          <a:xfrm>
            <a:off x="8523541" y="4695623"/>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45" name="Shape 45"/>
        <p:cNvGrpSpPr/>
        <p:nvPr/>
      </p:nvGrpSpPr>
      <p:grpSpPr>
        <a:xfrm>
          <a:off x="0" y="0"/>
          <a:ext cx="0" cy="0"/>
          <a:chOff x="0" y="0"/>
          <a:chExt cx="0" cy="0"/>
        </a:xfrm>
      </p:grpSpPr>
      <p:sp>
        <p:nvSpPr>
          <p:cNvPr id="46" name="Google Shape;46;p9"/>
          <p:cNvSpPr/>
          <p:nvPr/>
        </p:nvSpPr>
        <p:spPr>
          <a:xfrm flipH="1">
            <a:off x="0" y="0"/>
            <a:ext cx="4572000" cy="51435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 name="Google Shape;47;p9"/>
          <p:cNvSpPr/>
          <p:nvPr/>
        </p:nvSpPr>
        <p:spPr>
          <a:xfrm rot="5400000">
            <a:off x="1946425" y="2517750"/>
            <a:ext cx="51429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 name="Google Shape;48;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Clr>
                <a:schemeClr val="dk2"/>
              </a:buClr>
              <a:buSzPts val="4200"/>
              <a:buNone/>
              <a:defRPr sz="4200">
                <a:solidFill>
                  <a:schemeClr val="dk2"/>
                </a:solidFill>
              </a:defRPr>
            </a:lvl1pPr>
            <a:lvl2pPr lvl="1" algn="ctr">
              <a:spcBef>
                <a:spcPts val="0"/>
              </a:spcBef>
              <a:spcAft>
                <a:spcPts val="0"/>
              </a:spcAft>
              <a:buClr>
                <a:schemeClr val="dk2"/>
              </a:buClr>
              <a:buSzPts val="4200"/>
              <a:buNone/>
              <a:defRPr sz="4200">
                <a:solidFill>
                  <a:schemeClr val="dk2"/>
                </a:solidFill>
              </a:defRPr>
            </a:lvl2pPr>
            <a:lvl3pPr lvl="2" algn="ctr">
              <a:spcBef>
                <a:spcPts val="0"/>
              </a:spcBef>
              <a:spcAft>
                <a:spcPts val="0"/>
              </a:spcAft>
              <a:buClr>
                <a:schemeClr val="dk2"/>
              </a:buClr>
              <a:buSzPts val="4200"/>
              <a:buNone/>
              <a:defRPr sz="4200">
                <a:solidFill>
                  <a:schemeClr val="dk2"/>
                </a:solidFill>
              </a:defRPr>
            </a:lvl3pPr>
            <a:lvl4pPr lvl="3" algn="ctr">
              <a:spcBef>
                <a:spcPts val="0"/>
              </a:spcBef>
              <a:spcAft>
                <a:spcPts val="0"/>
              </a:spcAft>
              <a:buClr>
                <a:schemeClr val="dk2"/>
              </a:buClr>
              <a:buSzPts val="4200"/>
              <a:buNone/>
              <a:defRPr sz="4200">
                <a:solidFill>
                  <a:schemeClr val="dk2"/>
                </a:solidFill>
              </a:defRPr>
            </a:lvl4pPr>
            <a:lvl5pPr lvl="4" algn="ctr">
              <a:spcBef>
                <a:spcPts val="0"/>
              </a:spcBef>
              <a:spcAft>
                <a:spcPts val="0"/>
              </a:spcAft>
              <a:buClr>
                <a:schemeClr val="dk2"/>
              </a:buClr>
              <a:buSzPts val="4200"/>
              <a:buNone/>
              <a:defRPr sz="4200">
                <a:solidFill>
                  <a:schemeClr val="dk2"/>
                </a:solidFill>
              </a:defRPr>
            </a:lvl5pPr>
            <a:lvl6pPr lvl="5" algn="ctr">
              <a:spcBef>
                <a:spcPts val="0"/>
              </a:spcBef>
              <a:spcAft>
                <a:spcPts val="0"/>
              </a:spcAft>
              <a:buClr>
                <a:schemeClr val="dk2"/>
              </a:buClr>
              <a:buSzPts val="4200"/>
              <a:buNone/>
              <a:defRPr sz="4200">
                <a:solidFill>
                  <a:schemeClr val="dk2"/>
                </a:solidFill>
              </a:defRPr>
            </a:lvl6pPr>
            <a:lvl7pPr lvl="6" algn="ctr">
              <a:spcBef>
                <a:spcPts val="0"/>
              </a:spcBef>
              <a:spcAft>
                <a:spcPts val="0"/>
              </a:spcAft>
              <a:buClr>
                <a:schemeClr val="dk2"/>
              </a:buClr>
              <a:buSzPts val="4200"/>
              <a:buNone/>
              <a:defRPr sz="4200">
                <a:solidFill>
                  <a:schemeClr val="dk2"/>
                </a:solidFill>
              </a:defRPr>
            </a:lvl7pPr>
            <a:lvl8pPr lvl="7" algn="ctr">
              <a:spcBef>
                <a:spcPts val="0"/>
              </a:spcBef>
              <a:spcAft>
                <a:spcPts val="0"/>
              </a:spcAft>
              <a:buClr>
                <a:schemeClr val="dk2"/>
              </a:buClr>
              <a:buSzPts val="4200"/>
              <a:buNone/>
              <a:defRPr sz="4200">
                <a:solidFill>
                  <a:schemeClr val="dk2"/>
                </a:solidFill>
              </a:defRPr>
            </a:lvl8pPr>
            <a:lvl9pPr lvl="8" algn="ctr">
              <a:spcBef>
                <a:spcPts val="0"/>
              </a:spcBef>
              <a:spcAft>
                <a:spcPts val="0"/>
              </a:spcAft>
              <a:buClr>
                <a:schemeClr val="dk2"/>
              </a:buClr>
              <a:buSzPts val="4200"/>
              <a:buNone/>
              <a:defRPr sz="4200">
                <a:solidFill>
                  <a:schemeClr val="dk2"/>
                </a:solidFill>
              </a:defRPr>
            </a:lvl9pPr>
          </a:lstStyle>
          <a:p/>
        </p:txBody>
      </p:sp>
      <p:sp>
        <p:nvSpPr>
          <p:cNvPr id="49" name="Google Shape;49;p9"/>
          <p:cNvSpPr txBox="1"/>
          <p:nvPr>
            <p:ph idx="1" type="subTitle"/>
          </p:nvPr>
        </p:nvSpPr>
        <p:spPr>
          <a:xfrm>
            <a:off x="265500" y="2779467"/>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50" name="Google Shape;50;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0"/>
              </a:spcBef>
              <a:spcAft>
                <a:spcPts val="0"/>
              </a:spcAft>
              <a:buClr>
                <a:schemeClr val="lt1"/>
              </a:buClr>
              <a:buSzPts val="1400"/>
              <a:buChar char="○"/>
              <a:defRPr>
                <a:solidFill>
                  <a:schemeClr val="lt1"/>
                </a:solidFill>
              </a:defRPr>
            </a:lvl2pPr>
            <a:lvl3pPr indent="-317500" lvl="2" marL="1371600">
              <a:spcBef>
                <a:spcPts val="0"/>
              </a:spcBef>
              <a:spcAft>
                <a:spcPts val="0"/>
              </a:spcAft>
              <a:buClr>
                <a:schemeClr val="lt1"/>
              </a:buClr>
              <a:buSzPts val="1400"/>
              <a:buChar char="■"/>
              <a:defRPr>
                <a:solidFill>
                  <a:schemeClr val="lt1"/>
                </a:solidFill>
              </a:defRPr>
            </a:lvl3pPr>
            <a:lvl4pPr indent="-317500" lvl="3" marL="1828800">
              <a:spcBef>
                <a:spcPts val="0"/>
              </a:spcBef>
              <a:spcAft>
                <a:spcPts val="0"/>
              </a:spcAft>
              <a:buClr>
                <a:schemeClr val="lt1"/>
              </a:buClr>
              <a:buSzPts val="1400"/>
              <a:buChar char="●"/>
              <a:defRPr>
                <a:solidFill>
                  <a:schemeClr val="lt1"/>
                </a:solidFill>
              </a:defRPr>
            </a:lvl4pPr>
            <a:lvl5pPr indent="-317500" lvl="4" marL="2286000">
              <a:spcBef>
                <a:spcPts val="0"/>
              </a:spcBef>
              <a:spcAft>
                <a:spcPts val="0"/>
              </a:spcAft>
              <a:buClr>
                <a:schemeClr val="lt1"/>
              </a:buClr>
              <a:buSzPts val="1400"/>
              <a:buChar char="○"/>
              <a:defRPr>
                <a:solidFill>
                  <a:schemeClr val="lt1"/>
                </a:solidFill>
              </a:defRPr>
            </a:lvl5pPr>
            <a:lvl6pPr indent="-317500" lvl="5" marL="2743200">
              <a:spcBef>
                <a:spcPts val="0"/>
              </a:spcBef>
              <a:spcAft>
                <a:spcPts val="0"/>
              </a:spcAft>
              <a:buClr>
                <a:schemeClr val="lt1"/>
              </a:buClr>
              <a:buSzPts val="1400"/>
              <a:buChar char="■"/>
              <a:defRPr>
                <a:solidFill>
                  <a:schemeClr val="lt1"/>
                </a:solidFill>
              </a:defRPr>
            </a:lvl6pPr>
            <a:lvl7pPr indent="-317500" lvl="6" marL="3200400">
              <a:spcBef>
                <a:spcPts val="0"/>
              </a:spcBef>
              <a:spcAft>
                <a:spcPts val="0"/>
              </a:spcAft>
              <a:buClr>
                <a:schemeClr val="lt1"/>
              </a:buClr>
              <a:buSzPts val="1400"/>
              <a:buChar char="●"/>
              <a:defRPr>
                <a:solidFill>
                  <a:schemeClr val="lt1"/>
                </a:solidFill>
              </a:defRPr>
            </a:lvl7pPr>
            <a:lvl8pPr indent="-317500" lvl="7" marL="3657600">
              <a:spcBef>
                <a:spcPts val="0"/>
              </a:spcBef>
              <a:spcAft>
                <a:spcPts val="0"/>
              </a:spcAft>
              <a:buClr>
                <a:schemeClr val="lt1"/>
              </a:buClr>
              <a:buSzPts val="1400"/>
              <a:buChar char="○"/>
              <a:defRPr>
                <a:solidFill>
                  <a:schemeClr val="lt1"/>
                </a:solidFill>
              </a:defRPr>
            </a:lvl8pPr>
            <a:lvl9pPr indent="-317500" lvl="8" marL="4114800">
              <a:spcBef>
                <a:spcPts val="0"/>
              </a:spcBef>
              <a:spcAft>
                <a:spcPts val="0"/>
              </a:spcAft>
              <a:buClr>
                <a:schemeClr val="lt1"/>
              </a:buClr>
              <a:buSzPts val="1400"/>
              <a:buChar char="■"/>
              <a:defRPr>
                <a:solidFill>
                  <a:schemeClr val="lt1"/>
                </a:solidFill>
              </a:defRPr>
            </a:lvl9pPr>
          </a:lstStyle>
          <a:p/>
        </p:txBody>
      </p:sp>
      <p:sp>
        <p:nvSpPr>
          <p:cNvPr id="51" name="Google Shape;51;p9"/>
          <p:cNvSpPr txBox="1"/>
          <p:nvPr>
            <p:ph idx="12" type="sldNum"/>
          </p:nvPr>
        </p:nvSpPr>
        <p:spPr>
          <a:xfrm>
            <a:off x="8523541" y="4695623"/>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52" name="Shape 52"/>
        <p:cNvGrpSpPr/>
        <p:nvPr/>
      </p:nvGrpSpPr>
      <p:grpSpPr>
        <a:xfrm>
          <a:off x="0" y="0"/>
          <a:ext cx="0" cy="0"/>
          <a:chOff x="0" y="0"/>
          <a:chExt cx="0" cy="0"/>
        </a:xfrm>
      </p:grpSpPr>
      <p:sp>
        <p:nvSpPr>
          <p:cNvPr id="53" name="Google Shape;53;p10"/>
          <p:cNvSpPr txBox="1"/>
          <p:nvPr/>
        </p:nvSpPr>
        <p:spPr>
          <a:xfrm flipH="1" rot="10800000">
            <a:off x="0" y="0"/>
            <a:ext cx="9144000" cy="46959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 name="Google Shape;54;p10"/>
          <p:cNvSpPr/>
          <p:nvPr/>
        </p:nvSpPr>
        <p:spPr>
          <a:xfrm flipH="1" rot="10800000">
            <a:off x="0" y="4622725"/>
            <a:ext cx="9144000" cy="741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 name="Google Shape;55;p10"/>
          <p:cNvSpPr txBox="1"/>
          <p:nvPr>
            <p:ph idx="1" type="body"/>
          </p:nvPr>
        </p:nvSpPr>
        <p:spPr>
          <a:xfrm>
            <a:off x="57150" y="4696825"/>
            <a:ext cx="8382000" cy="4467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Clr>
                <a:schemeClr val="lt1"/>
              </a:buClr>
              <a:buSzPts val="1200"/>
              <a:buNone/>
              <a:defRPr sz="1200">
                <a:solidFill>
                  <a:schemeClr val="lt1"/>
                </a:solidFill>
              </a:defRPr>
            </a:lvl1pPr>
          </a:lstStyle>
          <a:p/>
        </p:txBody>
      </p:sp>
      <p:sp>
        <p:nvSpPr>
          <p:cNvPr id="56" name="Google Shape;56;p10"/>
          <p:cNvSpPr txBox="1"/>
          <p:nvPr>
            <p:ph idx="12" type="sldNum"/>
          </p:nvPr>
        </p:nvSpPr>
        <p:spPr>
          <a:xfrm>
            <a:off x="8523541" y="4695623"/>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material">
    <p:bg>
      <p:bgPr>
        <a:solidFill>
          <a:schemeClr val="dk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471900" y="738725"/>
            <a:ext cx="8222100" cy="767700"/>
          </a:xfrm>
          <a:prstGeom prst="rect">
            <a:avLst/>
          </a:prstGeom>
          <a:noFill/>
          <a:ln>
            <a:noFill/>
          </a:ln>
        </p:spPr>
        <p:txBody>
          <a:bodyPr anchorCtr="0" anchor="b" bIns="91425" lIns="91425" spcFirstLastPara="1" rIns="91425" wrap="square" tIns="91425">
            <a:normAutofit/>
          </a:bodyPr>
          <a:lstStyle>
            <a:lvl1pPr lvl="0">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1pPr>
            <a:lvl2pPr lvl="1">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2pPr>
            <a:lvl3pPr lvl="2">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3pPr>
            <a:lvl4pPr lvl="3">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4pPr>
            <a:lvl5pPr lvl="4">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5pPr>
            <a:lvl6pPr lvl="5">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6pPr>
            <a:lvl7pPr lvl="6">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7pPr>
            <a:lvl8pPr lvl="7">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8pPr>
            <a:lvl9pPr lvl="8">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9pPr>
          </a:lstStyle>
          <a:p/>
        </p:txBody>
      </p:sp>
      <p:sp>
        <p:nvSpPr>
          <p:cNvPr id="7" name="Google Shape;7;p1"/>
          <p:cNvSpPr txBox="1"/>
          <p:nvPr>
            <p:ph idx="1" type="body"/>
          </p:nvPr>
        </p:nvSpPr>
        <p:spPr>
          <a:xfrm>
            <a:off x="471900" y="1919075"/>
            <a:ext cx="8222100" cy="27102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lt2"/>
              </a:buClr>
              <a:buSzPts val="1800"/>
              <a:buFont typeface="Roboto"/>
              <a:buChar char="●"/>
              <a:defRPr sz="1800">
                <a:solidFill>
                  <a:schemeClr val="lt2"/>
                </a:solidFill>
                <a:latin typeface="Roboto"/>
                <a:ea typeface="Roboto"/>
                <a:cs typeface="Roboto"/>
                <a:sym typeface="Roboto"/>
              </a:defRPr>
            </a:lvl1pPr>
            <a:lvl2pPr indent="-317500" lvl="1" marL="914400">
              <a:lnSpc>
                <a:spcPct val="115000"/>
              </a:lnSpc>
              <a:spcBef>
                <a:spcPts val="0"/>
              </a:spcBef>
              <a:spcAft>
                <a:spcPts val="0"/>
              </a:spcAft>
              <a:buClr>
                <a:schemeClr val="lt2"/>
              </a:buClr>
              <a:buSzPts val="1400"/>
              <a:buFont typeface="Roboto"/>
              <a:buChar char="○"/>
              <a:defRPr>
                <a:solidFill>
                  <a:schemeClr val="lt2"/>
                </a:solidFill>
                <a:latin typeface="Roboto"/>
                <a:ea typeface="Roboto"/>
                <a:cs typeface="Roboto"/>
                <a:sym typeface="Roboto"/>
              </a:defRPr>
            </a:lvl2pPr>
            <a:lvl3pPr indent="-317500" lvl="2" marL="1371600">
              <a:lnSpc>
                <a:spcPct val="115000"/>
              </a:lnSpc>
              <a:spcBef>
                <a:spcPts val="0"/>
              </a:spcBef>
              <a:spcAft>
                <a:spcPts val="0"/>
              </a:spcAft>
              <a:buClr>
                <a:schemeClr val="lt2"/>
              </a:buClr>
              <a:buSzPts val="1400"/>
              <a:buFont typeface="Roboto"/>
              <a:buChar char="■"/>
              <a:defRPr>
                <a:solidFill>
                  <a:schemeClr val="lt2"/>
                </a:solidFill>
                <a:latin typeface="Roboto"/>
                <a:ea typeface="Roboto"/>
                <a:cs typeface="Roboto"/>
                <a:sym typeface="Roboto"/>
              </a:defRPr>
            </a:lvl3pPr>
            <a:lvl4pPr indent="-317500" lvl="3" marL="1828800">
              <a:lnSpc>
                <a:spcPct val="115000"/>
              </a:lnSpc>
              <a:spcBef>
                <a:spcPts val="0"/>
              </a:spcBef>
              <a:spcAft>
                <a:spcPts val="0"/>
              </a:spcAft>
              <a:buClr>
                <a:schemeClr val="lt2"/>
              </a:buClr>
              <a:buSzPts val="1400"/>
              <a:buFont typeface="Roboto"/>
              <a:buChar char="●"/>
              <a:defRPr>
                <a:solidFill>
                  <a:schemeClr val="lt2"/>
                </a:solidFill>
                <a:latin typeface="Roboto"/>
                <a:ea typeface="Roboto"/>
                <a:cs typeface="Roboto"/>
                <a:sym typeface="Roboto"/>
              </a:defRPr>
            </a:lvl4pPr>
            <a:lvl5pPr indent="-317500" lvl="4" marL="2286000">
              <a:lnSpc>
                <a:spcPct val="115000"/>
              </a:lnSpc>
              <a:spcBef>
                <a:spcPts val="0"/>
              </a:spcBef>
              <a:spcAft>
                <a:spcPts val="0"/>
              </a:spcAft>
              <a:buClr>
                <a:schemeClr val="lt2"/>
              </a:buClr>
              <a:buSzPts val="1400"/>
              <a:buFont typeface="Roboto"/>
              <a:buChar char="○"/>
              <a:defRPr>
                <a:solidFill>
                  <a:schemeClr val="lt2"/>
                </a:solidFill>
                <a:latin typeface="Roboto"/>
                <a:ea typeface="Roboto"/>
                <a:cs typeface="Roboto"/>
                <a:sym typeface="Roboto"/>
              </a:defRPr>
            </a:lvl5pPr>
            <a:lvl6pPr indent="-317500" lvl="5" marL="2743200">
              <a:lnSpc>
                <a:spcPct val="115000"/>
              </a:lnSpc>
              <a:spcBef>
                <a:spcPts val="0"/>
              </a:spcBef>
              <a:spcAft>
                <a:spcPts val="0"/>
              </a:spcAft>
              <a:buClr>
                <a:schemeClr val="lt2"/>
              </a:buClr>
              <a:buSzPts val="1400"/>
              <a:buFont typeface="Roboto"/>
              <a:buChar char="■"/>
              <a:defRPr>
                <a:solidFill>
                  <a:schemeClr val="lt2"/>
                </a:solidFill>
                <a:latin typeface="Roboto"/>
                <a:ea typeface="Roboto"/>
                <a:cs typeface="Roboto"/>
                <a:sym typeface="Roboto"/>
              </a:defRPr>
            </a:lvl6pPr>
            <a:lvl7pPr indent="-317500" lvl="6" marL="3200400">
              <a:lnSpc>
                <a:spcPct val="115000"/>
              </a:lnSpc>
              <a:spcBef>
                <a:spcPts val="0"/>
              </a:spcBef>
              <a:spcAft>
                <a:spcPts val="0"/>
              </a:spcAft>
              <a:buClr>
                <a:schemeClr val="lt2"/>
              </a:buClr>
              <a:buSzPts val="1400"/>
              <a:buFont typeface="Roboto"/>
              <a:buChar char="●"/>
              <a:defRPr>
                <a:solidFill>
                  <a:schemeClr val="lt2"/>
                </a:solidFill>
                <a:latin typeface="Roboto"/>
                <a:ea typeface="Roboto"/>
                <a:cs typeface="Roboto"/>
                <a:sym typeface="Roboto"/>
              </a:defRPr>
            </a:lvl7pPr>
            <a:lvl8pPr indent="-317500" lvl="7" marL="3657600">
              <a:lnSpc>
                <a:spcPct val="115000"/>
              </a:lnSpc>
              <a:spcBef>
                <a:spcPts val="0"/>
              </a:spcBef>
              <a:spcAft>
                <a:spcPts val="0"/>
              </a:spcAft>
              <a:buClr>
                <a:schemeClr val="lt2"/>
              </a:buClr>
              <a:buSzPts val="1400"/>
              <a:buFont typeface="Roboto"/>
              <a:buChar char="○"/>
              <a:defRPr>
                <a:solidFill>
                  <a:schemeClr val="lt2"/>
                </a:solidFill>
                <a:latin typeface="Roboto"/>
                <a:ea typeface="Roboto"/>
                <a:cs typeface="Roboto"/>
                <a:sym typeface="Roboto"/>
              </a:defRPr>
            </a:lvl8pPr>
            <a:lvl9pPr indent="-317500" lvl="8" marL="4114800">
              <a:lnSpc>
                <a:spcPct val="115000"/>
              </a:lnSpc>
              <a:spcBef>
                <a:spcPts val="0"/>
              </a:spcBef>
              <a:spcAft>
                <a:spcPts val="0"/>
              </a:spcAft>
              <a:buClr>
                <a:schemeClr val="lt2"/>
              </a:buClr>
              <a:buSzPts val="1400"/>
              <a:buFont typeface="Roboto"/>
              <a:buChar char="■"/>
              <a:defRPr>
                <a:solidFill>
                  <a:schemeClr val="lt2"/>
                </a:solidFill>
                <a:latin typeface="Roboto"/>
                <a:ea typeface="Roboto"/>
                <a:cs typeface="Roboto"/>
                <a:sym typeface="Roboto"/>
              </a:defRPr>
            </a:lvl9pPr>
          </a:lstStyle>
          <a:p/>
        </p:txBody>
      </p:sp>
      <p:sp>
        <p:nvSpPr>
          <p:cNvPr id="8" name="Google Shape;8;p1"/>
          <p:cNvSpPr txBox="1"/>
          <p:nvPr>
            <p:ph idx="12" type="sldNum"/>
          </p:nvPr>
        </p:nvSpPr>
        <p:spPr>
          <a:xfrm>
            <a:off x="8523541" y="4695623"/>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lt2"/>
                </a:solidFill>
                <a:latin typeface="Roboto"/>
                <a:ea typeface="Roboto"/>
                <a:cs typeface="Roboto"/>
                <a:sym typeface="Roboto"/>
              </a:defRPr>
            </a:lvl1pPr>
            <a:lvl2pPr lvl="1" algn="r">
              <a:buNone/>
              <a:defRPr sz="1000">
                <a:solidFill>
                  <a:schemeClr val="lt2"/>
                </a:solidFill>
                <a:latin typeface="Roboto"/>
                <a:ea typeface="Roboto"/>
                <a:cs typeface="Roboto"/>
                <a:sym typeface="Roboto"/>
              </a:defRPr>
            </a:lvl2pPr>
            <a:lvl3pPr lvl="2" algn="r">
              <a:buNone/>
              <a:defRPr sz="1000">
                <a:solidFill>
                  <a:schemeClr val="lt2"/>
                </a:solidFill>
                <a:latin typeface="Roboto"/>
                <a:ea typeface="Roboto"/>
                <a:cs typeface="Roboto"/>
                <a:sym typeface="Roboto"/>
              </a:defRPr>
            </a:lvl3pPr>
            <a:lvl4pPr lvl="3" algn="r">
              <a:buNone/>
              <a:defRPr sz="1000">
                <a:solidFill>
                  <a:schemeClr val="lt2"/>
                </a:solidFill>
                <a:latin typeface="Roboto"/>
                <a:ea typeface="Roboto"/>
                <a:cs typeface="Roboto"/>
                <a:sym typeface="Roboto"/>
              </a:defRPr>
            </a:lvl4pPr>
            <a:lvl5pPr lvl="4" algn="r">
              <a:buNone/>
              <a:defRPr sz="1000">
                <a:solidFill>
                  <a:schemeClr val="lt2"/>
                </a:solidFill>
                <a:latin typeface="Roboto"/>
                <a:ea typeface="Roboto"/>
                <a:cs typeface="Roboto"/>
                <a:sym typeface="Roboto"/>
              </a:defRPr>
            </a:lvl5pPr>
            <a:lvl6pPr lvl="5" algn="r">
              <a:buNone/>
              <a:defRPr sz="1000">
                <a:solidFill>
                  <a:schemeClr val="lt2"/>
                </a:solidFill>
                <a:latin typeface="Roboto"/>
                <a:ea typeface="Roboto"/>
                <a:cs typeface="Roboto"/>
                <a:sym typeface="Roboto"/>
              </a:defRPr>
            </a:lvl6pPr>
            <a:lvl7pPr lvl="6" algn="r">
              <a:buNone/>
              <a:defRPr sz="1000">
                <a:solidFill>
                  <a:schemeClr val="lt2"/>
                </a:solidFill>
                <a:latin typeface="Roboto"/>
                <a:ea typeface="Roboto"/>
                <a:cs typeface="Roboto"/>
                <a:sym typeface="Roboto"/>
              </a:defRPr>
            </a:lvl7pPr>
            <a:lvl8pPr lvl="7" algn="r">
              <a:buNone/>
              <a:defRPr sz="1000">
                <a:solidFill>
                  <a:schemeClr val="lt2"/>
                </a:solidFill>
                <a:latin typeface="Roboto"/>
                <a:ea typeface="Roboto"/>
                <a:cs typeface="Roboto"/>
                <a:sym typeface="Roboto"/>
              </a:defRPr>
            </a:lvl8pPr>
            <a:lvl9pPr lvl="8" algn="r">
              <a:buNone/>
              <a:defRPr sz="1000">
                <a:solidFill>
                  <a:schemeClr val="lt2"/>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hyperlink" Target="https://sussexbusinessschool.com/"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6" name="Shape 66"/>
        <p:cNvGrpSpPr/>
        <p:nvPr/>
      </p:nvGrpSpPr>
      <p:grpSpPr>
        <a:xfrm>
          <a:off x="0" y="0"/>
          <a:ext cx="0" cy="0"/>
          <a:chOff x="0" y="0"/>
          <a:chExt cx="0" cy="0"/>
        </a:xfrm>
      </p:grpSpPr>
      <p:sp>
        <p:nvSpPr>
          <p:cNvPr id="67" name="Google Shape;67;p13"/>
          <p:cNvSpPr txBox="1"/>
          <p:nvPr>
            <p:ph type="ctrTitle"/>
          </p:nvPr>
        </p:nvSpPr>
        <p:spPr>
          <a:xfrm>
            <a:off x="1389400" y="1585125"/>
            <a:ext cx="6262200" cy="2112600"/>
          </a:xfrm>
          <a:prstGeom prst="rect">
            <a:avLst/>
          </a:prstGeom>
        </p:spPr>
        <p:txBody>
          <a:bodyPr anchorCtr="0" anchor="b" bIns="91425" lIns="91425" spcFirstLastPara="1" rIns="91425" wrap="square" tIns="91425">
            <a:normAutofit fontScale="90000"/>
          </a:bodyPr>
          <a:lstStyle/>
          <a:p>
            <a:pPr indent="0" lvl="0" marL="0" rtl="0" algn="ctr">
              <a:spcBef>
                <a:spcPts val="0"/>
              </a:spcBef>
              <a:spcAft>
                <a:spcPts val="0"/>
              </a:spcAft>
              <a:buNone/>
            </a:pPr>
            <a:r>
              <a:rPr b="1" lang="en-GB"/>
              <a:t>Benefits Of Enrolling In A Management Training Course</a:t>
            </a:r>
            <a:endParaRPr b="1"/>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4"/>
          <p:cNvSpPr txBox="1"/>
          <p:nvPr>
            <p:ph type="title"/>
          </p:nvPr>
        </p:nvSpPr>
        <p:spPr>
          <a:xfrm>
            <a:off x="241100" y="460000"/>
            <a:ext cx="8222100" cy="8742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b="1" lang="en-GB"/>
              <a:t>Improved Communication Skills</a:t>
            </a:r>
            <a:endParaRPr/>
          </a:p>
        </p:txBody>
      </p:sp>
      <p:sp>
        <p:nvSpPr>
          <p:cNvPr id="73" name="Google Shape;73;p14"/>
          <p:cNvSpPr txBox="1"/>
          <p:nvPr>
            <p:ph idx="1" type="body"/>
          </p:nvPr>
        </p:nvSpPr>
        <p:spPr>
          <a:xfrm>
            <a:off x="460950" y="1838725"/>
            <a:ext cx="8222100" cy="27102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GB"/>
              <a:t>Clear communication is key to your success, but not every person communicates the same way. Being unable to adapt to and manage multiple communication styles can lead to lower employee engagement and poor team performance.</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5"/>
          <p:cNvSpPr txBox="1"/>
          <p:nvPr>
            <p:ph type="title"/>
          </p:nvPr>
        </p:nvSpPr>
        <p:spPr>
          <a:xfrm>
            <a:off x="460950" y="463175"/>
            <a:ext cx="8222100" cy="7677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b="1" lang="en-GB"/>
              <a:t>Personalized Feedback And Self-Evaluation</a:t>
            </a:r>
            <a:endParaRPr/>
          </a:p>
        </p:txBody>
      </p:sp>
      <p:sp>
        <p:nvSpPr>
          <p:cNvPr id="79" name="Google Shape;79;p15"/>
          <p:cNvSpPr txBox="1"/>
          <p:nvPr>
            <p:ph idx="1" type="body"/>
          </p:nvPr>
        </p:nvSpPr>
        <p:spPr>
          <a:xfrm>
            <a:off x="460950" y="2010925"/>
            <a:ext cx="8222100" cy="2710200"/>
          </a:xfrm>
          <a:prstGeom prst="rect">
            <a:avLst/>
          </a:prstGeom>
        </p:spPr>
        <p:txBody>
          <a:bodyPr anchorCtr="0" anchor="t" bIns="91425" lIns="91425" spcFirstLastPara="1" rIns="91425" wrap="square" tIns="91425">
            <a:normAutofit/>
          </a:bodyPr>
          <a:lstStyle/>
          <a:p>
            <a:pPr indent="0" lvl="0" marL="0" rtl="0" algn="just">
              <a:spcBef>
                <a:spcPts val="0"/>
              </a:spcBef>
              <a:spcAft>
                <a:spcPts val="0"/>
              </a:spcAft>
              <a:buNone/>
            </a:pPr>
            <a:r>
              <a:rPr lang="en-GB"/>
              <a:t>Receiving personalized feedback from your superiors can be one of the most valuable career development opportunities, helping you understand your strengths, weaknesses, and greatest opportunities for growth. Yet, when received on the job, these evaluations can be tainted by the relationships you already have with your colleagues.</a:t>
            </a:r>
            <a:endParaRPr/>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6"/>
          <p:cNvSpPr txBox="1"/>
          <p:nvPr>
            <p:ph type="title"/>
          </p:nvPr>
        </p:nvSpPr>
        <p:spPr>
          <a:xfrm>
            <a:off x="460950" y="333700"/>
            <a:ext cx="8222100" cy="1080900"/>
          </a:xfrm>
          <a:prstGeom prst="rect">
            <a:avLst/>
          </a:prstGeom>
        </p:spPr>
        <p:txBody>
          <a:bodyPr anchorCtr="0" anchor="b" bIns="91425" lIns="91425" spcFirstLastPara="1" rIns="91425" wrap="square" tIns="91425">
            <a:normAutofit fontScale="90000"/>
          </a:bodyPr>
          <a:lstStyle/>
          <a:p>
            <a:pPr indent="0" lvl="0" marL="0" rtl="0" algn="ctr">
              <a:spcBef>
                <a:spcPts val="0"/>
              </a:spcBef>
              <a:spcAft>
                <a:spcPts val="0"/>
              </a:spcAft>
              <a:buNone/>
            </a:pPr>
            <a:r>
              <a:rPr b="1" lang="en-GB"/>
              <a:t>Deeper Understanding Of The Role Of A Manager</a:t>
            </a:r>
            <a:endParaRPr/>
          </a:p>
        </p:txBody>
      </p:sp>
      <p:sp>
        <p:nvSpPr>
          <p:cNvPr id="85" name="Google Shape;85;p16"/>
          <p:cNvSpPr txBox="1"/>
          <p:nvPr>
            <p:ph idx="1" type="body"/>
          </p:nvPr>
        </p:nvSpPr>
        <p:spPr>
          <a:xfrm>
            <a:off x="460950" y="1896100"/>
            <a:ext cx="8222100" cy="2710200"/>
          </a:xfrm>
          <a:prstGeom prst="rect">
            <a:avLst/>
          </a:prstGeom>
        </p:spPr>
        <p:txBody>
          <a:bodyPr anchorCtr="0" anchor="t" bIns="91425" lIns="91425" spcFirstLastPara="1" rIns="91425" wrap="square" tIns="91425">
            <a:normAutofit/>
          </a:bodyPr>
          <a:lstStyle/>
          <a:p>
            <a:pPr indent="0" lvl="0" marL="0" rtl="0" algn="just">
              <a:spcBef>
                <a:spcPts val="0"/>
              </a:spcBef>
              <a:spcAft>
                <a:spcPts val="0"/>
              </a:spcAft>
              <a:buNone/>
            </a:pPr>
            <a:r>
              <a:rPr lang="en-GB"/>
              <a:t>A manager’s primary goal is to be an effective implementer—someone who coordinates the actions of others to accomplish organizational goals and objectives. Managers perform a wide array of daily tasks, but their fundamental function is to get things done with and through others.</a:t>
            </a:r>
            <a:endParaRPr/>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17"/>
          <p:cNvSpPr txBox="1"/>
          <p:nvPr>
            <p:ph type="title"/>
          </p:nvPr>
        </p:nvSpPr>
        <p:spPr>
          <a:xfrm>
            <a:off x="460950" y="264825"/>
            <a:ext cx="8222100" cy="1103700"/>
          </a:xfrm>
          <a:prstGeom prst="rect">
            <a:avLst/>
          </a:prstGeom>
        </p:spPr>
        <p:txBody>
          <a:bodyPr anchorCtr="0" anchor="b" bIns="91425" lIns="91425" spcFirstLastPara="1" rIns="91425" wrap="square" tIns="91425">
            <a:normAutofit fontScale="90000"/>
          </a:bodyPr>
          <a:lstStyle/>
          <a:p>
            <a:pPr indent="0" lvl="0" marL="0" rtl="0" algn="ctr">
              <a:spcBef>
                <a:spcPts val="0"/>
              </a:spcBef>
              <a:spcAft>
                <a:spcPts val="0"/>
              </a:spcAft>
              <a:buNone/>
            </a:pPr>
            <a:r>
              <a:rPr b="1" lang="en-GB"/>
              <a:t>Improved Understanding Of Change Management</a:t>
            </a:r>
            <a:endParaRPr/>
          </a:p>
        </p:txBody>
      </p:sp>
      <p:sp>
        <p:nvSpPr>
          <p:cNvPr id="91" name="Google Shape;91;p17"/>
          <p:cNvSpPr txBox="1"/>
          <p:nvPr>
            <p:ph idx="1" type="body"/>
          </p:nvPr>
        </p:nvSpPr>
        <p:spPr>
          <a:xfrm>
            <a:off x="460950" y="1987950"/>
            <a:ext cx="8222100" cy="2710200"/>
          </a:xfrm>
          <a:prstGeom prst="rect">
            <a:avLst/>
          </a:prstGeom>
        </p:spPr>
        <p:txBody>
          <a:bodyPr anchorCtr="0" anchor="t" bIns="91425" lIns="91425" spcFirstLastPara="1" rIns="91425" wrap="square" tIns="91425">
            <a:normAutofit/>
          </a:bodyPr>
          <a:lstStyle/>
          <a:p>
            <a:pPr indent="0" lvl="0" marL="0" rtl="0" algn="just">
              <a:spcBef>
                <a:spcPts val="0"/>
              </a:spcBef>
              <a:spcAft>
                <a:spcPts val="0"/>
              </a:spcAft>
              <a:buNone/>
            </a:pPr>
            <a:r>
              <a:rPr lang="en-GB"/>
              <a:t>Virtually every company is guaranteed to go through organizational transitions over the course of its existence. Whether that change is as small as hiring a new employee or as large as an acquisition, successful leaders need the ability to initiate, adapt to, and manage change.</a:t>
            </a:r>
            <a:endParaRPr/>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18"/>
          <p:cNvSpPr txBox="1"/>
          <p:nvPr>
            <p:ph type="title"/>
          </p:nvPr>
        </p:nvSpPr>
        <p:spPr>
          <a:xfrm>
            <a:off x="460950" y="555000"/>
            <a:ext cx="8222100" cy="7677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b="1" lang="en-GB"/>
              <a:t>Improved Decision-Making Skills</a:t>
            </a:r>
            <a:endParaRPr/>
          </a:p>
        </p:txBody>
      </p:sp>
      <p:sp>
        <p:nvSpPr>
          <p:cNvPr id="97" name="Google Shape;97;p18"/>
          <p:cNvSpPr txBox="1"/>
          <p:nvPr>
            <p:ph idx="1" type="body"/>
          </p:nvPr>
        </p:nvSpPr>
        <p:spPr>
          <a:xfrm>
            <a:off x="460950" y="1953500"/>
            <a:ext cx="8222100" cy="2710200"/>
          </a:xfrm>
          <a:prstGeom prst="rect">
            <a:avLst/>
          </a:prstGeom>
        </p:spPr>
        <p:txBody>
          <a:bodyPr anchorCtr="0" anchor="t" bIns="91425" lIns="91425" spcFirstLastPara="1" rIns="91425" wrap="square" tIns="91425">
            <a:normAutofit/>
          </a:bodyPr>
          <a:lstStyle/>
          <a:p>
            <a:pPr indent="0" lvl="0" marL="0" rtl="0" algn="just">
              <a:spcBef>
                <a:spcPts val="0"/>
              </a:spcBef>
              <a:spcAft>
                <a:spcPts val="0"/>
              </a:spcAft>
              <a:buNone/>
            </a:pPr>
            <a:r>
              <a:rPr lang="en-GB"/>
              <a:t>Managers must be able to make decisions effectively and efficiently. To succeed, you need to learn about the decision-making process—ranging from what aspects constitute a “good” decision, to understanding how social, political, and emotional factors play a key role in the process.</a:t>
            </a:r>
            <a:endParaRPr/>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sp>
        <p:nvSpPr>
          <p:cNvPr id="102" name="Google Shape;102;p19"/>
          <p:cNvSpPr txBox="1"/>
          <p:nvPr>
            <p:ph type="title"/>
          </p:nvPr>
        </p:nvSpPr>
        <p:spPr>
          <a:xfrm>
            <a:off x="471900" y="738725"/>
            <a:ext cx="8222100" cy="7677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b="1" lang="en-GB"/>
              <a:t>Thankyou</a:t>
            </a:r>
            <a:endParaRPr b="1"/>
          </a:p>
        </p:txBody>
      </p:sp>
      <p:sp>
        <p:nvSpPr>
          <p:cNvPr id="103" name="Google Shape;103;p19"/>
          <p:cNvSpPr txBox="1"/>
          <p:nvPr>
            <p:ph idx="1" type="body"/>
          </p:nvPr>
        </p:nvSpPr>
        <p:spPr>
          <a:xfrm>
            <a:off x="471900" y="1919075"/>
            <a:ext cx="8222100" cy="27102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b="1" lang="en-GB">
                <a:solidFill>
                  <a:srgbClr val="980000"/>
                </a:solidFill>
              </a:rPr>
              <a:t>Website:</a:t>
            </a:r>
            <a:r>
              <a:rPr lang="en-GB"/>
              <a:t> </a:t>
            </a:r>
            <a:r>
              <a:rPr b="1" lang="en-GB" u="sng">
                <a:solidFill>
                  <a:schemeClr val="hlink"/>
                </a:solidFill>
                <a:latin typeface="Arial"/>
                <a:ea typeface="Arial"/>
                <a:cs typeface="Arial"/>
                <a:sym typeface="Arial"/>
                <a:hlinkClick r:id="rId3"/>
              </a:rPr>
              <a:t>https://sussexbusinessschool.com</a:t>
            </a:r>
            <a:endParaRPr sz="2400"/>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Material">
  <a:themeElements>
    <a:clrScheme name="Material">
      <a:dk1>
        <a:srgbClr val="4285F4"/>
      </a:dk1>
      <a:lt1>
        <a:srgbClr val="FFFFFF"/>
      </a:lt1>
      <a:dk2>
        <a:srgbClr val="424242"/>
      </a:dk2>
      <a:lt2>
        <a:srgbClr val="737373"/>
      </a:lt2>
      <a:accent1>
        <a:srgbClr val="0277BD"/>
      </a:accent1>
      <a:accent2>
        <a:srgbClr val="0F9D58"/>
      </a:accent2>
      <a:accent3>
        <a:srgbClr val="DB4437"/>
      </a:accent3>
      <a:accent4>
        <a:srgbClr val="FAFAFA"/>
      </a:accent4>
      <a:accent5>
        <a:srgbClr val="1A237E"/>
      </a:accent5>
      <a:accent6>
        <a:srgbClr val="F4B400"/>
      </a:accent6>
      <a:hlink>
        <a:srgbClr val="1A237E"/>
      </a:hlink>
      <a:folHlink>
        <a:srgbClr val="1A237E"/>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