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1dcfdf8274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1dcfdf8274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1dcfdf8274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1dcfdf8274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1dcfdf8274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dcfdf8274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1dcfdf8274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1dcfdf8274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1dcfdf8274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1dcfdf8274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1dcfdf8274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1dcfdf8274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sussexbusinessschoo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1389400" y="1585125"/>
            <a:ext cx="6262200" cy="211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en-GB"/>
              <a:t>Benefits Of Enrolling In A Management Training Course</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241100" y="460000"/>
            <a:ext cx="8222100" cy="874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GB"/>
              <a:t>Improved Communication Skills</a:t>
            </a:r>
            <a:endParaRPr/>
          </a:p>
        </p:txBody>
      </p:sp>
      <p:sp>
        <p:nvSpPr>
          <p:cNvPr id="73" name="Google Shape;73;p14"/>
          <p:cNvSpPr txBox="1"/>
          <p:nvPr>
            <p:ph idx="1" type="body"/>
          </p:nvPr>
        </p:nvSpPr>
        <p:spPr>
          <a:xfrm>
            <a:off x="460950" y="1838725"/>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Clear communication is key to your success, but not every person communicates the same way. Being unable to adapt to and manage multiple communication styles can lead to lower employee engagement and poor team performance.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460950" y="46317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GB"/>
              <a:t>Personalized Feedback And Self-Evaluation</a:t>
            </a:r>
            <a:endParaRPr/>
          </a:p>
        </p:txBody>
      </p:sp>
      <p:sp>
        <p:nvSpPr>
          <p:cNvPr id="79" name="Google Shape;79;p15"/>
          <p:cNvSpPr txBox="1"/>
          <p:nvPr>
            <p:ph idx="1" type="body"/>
          </p:nvPr>
        </p:nvSpPr>
        <p:spPr>
          <a:xfrm>
            <a:off x="460950" y="2010925"/>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Receiving personalized feedback from your superiors can be one of the most valuable career development opportunities, helping you understand your strengths, weaknesses, and greatest opportunities for growth. Yet, when received on the job, these evaluations can be tainted by the relationships you already have with your colleagues.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460950" y="333700"/>
            <a:ext cx="8222100" cy="10809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en-GB"/>
              <a:t>Deeper Understanding Of The Role Of A Manager</a:t>
            </a:r>
            <a:endParaRPr/>
          </a:p>
        </p:txBody>
      </p:sp>
      <p:sp>
        <p:nvSpPr>
          <p:cNvPr id="85" name="Google Shape;85;p16"/>
          <p:cNvSpPr txBox="1"/>
          <p:nvPr>
            <p:ph idx="1" type="body"/>
          </p:nvPr>
        </p:nvSpPr>
        <p:spPr>
          <a:xfrm>
            <a:off x="460950" y="1896100"/>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 manager’s primary goal is to be an effective implementer—someone who coordinates the actions of others to accomplish organizational goals and objectives. Managers perform a wide array of daily tasks, but their fundamental function is to get things done with and through others.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460950" y="264825"/>
            <a:ext cx="8222100" cy="11037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en-GB"/>
              <a:t>Improved Understanding Of Change Management</a:t>
            </a:r>
            <a:endParaRPr/>
          </a:p>
        </p:txBody>
      </p:sp>
      <p:sp>
        <p:nvSpPr>
          <p:cNvPr id="91" name="Google Shape;91;p17"/>
          <p:cNvSpPr txBox="1"/>
          <p:nvPr>
            <p:ph idx="1" type="body"/>
          </p:nvPr>
        </p:nvSpPr>
        <p:spPr>
          <a:xfrm>
            <a:off x="460950" y="1987950"/>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Virtually every company is guaranteed to go through organizational transitions over the course of its existence. Whether that change is as small as hiring a new employee or as large as an acquisition, successful leaders need the ability to initiate, adapt to, and manage change.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460950" y="555000"/>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GB"/>
              <a:t>Improved Decision-Making Skills</a:t>
            </a:r>
            <a:endParaRPr/>
          </a:p>
        </p:txBody>
      </p:sp>
      <p:sp>
        <p:nvSpPr>
          <p:cNvPr id="97" name="Google Shape;97;p18"/>
          <p:cNvSpPr txBox="1"/>
          <p:nvPr>
            <p:ph idx="1" type="body"/>
          </p:nvPr>
        </p:nvSpPr>
        <p:spPr>
          <a:xfrm>
            <a:off x="460950" y="1953500"/>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Managers must be able to make decisions effectively and efficiently. To succeed, you need to learn about the decision-making process—ranging from what aspects constitute a “good” decision, to understanding how social, political, and emotional factors play a key role in the process.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GB"/>
              <a:t>Thankyou</a:t>
            </a:r>
            <a:endParaRPr b="1"/>
          </a:p>
        </p:txBody>
      </p:sp>
      <p:sp>
        <p:nvSpPr>
          <p:cNvPr id="103" name="Google Shape;103;p19"/>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a:solidFill>
                  <a:srgbClr val="980000"/>
                </a:solidFill>
              </a:rPr>
              <a:t>Website:</a:t>
            </a:r>
            <a:r>
              <a:rPr lang="en-GB"/>
              <a:t> </a:t>
            </a:r>
            <a:r>
              <a:rPr b="1" lang="en-GB" u="sng">
                <a:solidFill>
                  <a:schemeClr val="hlink"/>
                </a:solidFill>
                <a:latin typeface="Arial"/>
                <a:ea typeface="Arial"/>
                <a:cs typeface="Arial"/>
                <a:sym typeface="Arial"/>
                <a:hlinkClick r:id="rId3"/>
              </a:rPr>
              <a:t>https://sussexbusinessschool.com</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