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Playfair Display"/>
      <p:regular r:id="rId13"/>
      <p:bold r:id="rId14"/>
      <p:italic r:id="rId15"/>
      <p:boldItalic r:id="rId16"/>
    </p:embeddedFont>
    <p:embeddedFont>
      <p:font typeface="Montserrat"/>
      <p:regular r:id="rId17"/>
      <p:bold r:id="rId18"/>
      <p:italic r:id="rId19"/>
      <p:boldItalic r:id="rId20"/>
    </p:embeddedFont>
    <p:embeddedFont>
      <p:font typeface="Oswald"/>
      <p:regular r:id="rId21"/>
      <p:bold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ontserrat-boldItalic.fntdata"/><Relationship Id="rId11" Type="http://schemas.openxmlformats.org/officeDocument/2006/relationships/slide" Target="slides/slide6.xml"/><Relationship Id="rId22" Type="http://schemas.openxmlformats.org/officeDocument/2006/relationships/font" Target="fonts/Oswald-bold.fntdata"/><Relationship Id="rId10" Type="http://schemas.openxmlformats.org/officeDocument/2006/relationships/slide" Target="slides/slide5.xml"/><Relationship Id="rId21" Type="http://schemas.openxmlformats.org/officeDocument/2006/relationships/font" Target="fonts/Oswald-regular.fntdata"/><Relationship Id="rId13" Type="http://schemas.openxmlformats.org/officeDocument/2006/relationships/font" Target="fonts/PlayfairDisplay-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layfairDisplay-italic.fntdata"/><Relationship Id="rId14" Type="http://schemas.openxmlformats.org/officeDocument/2006/relationships/font" Target="fonts/PlayfairDisplay-bold.fntdata"/><Relationship Id="rId17" Type="http://schemas.openxmlformats.org/officeDocument/2006/relationships/font" Target="fonts/Montserrat-regular.fntdata"/><Relationship Id="rId16" Type="http://schemas.openxmlformats.org/officeDocument/2006/relationships/font" Target="fonts/PlayfairDisplay-boldItalic.fntdata"/><Relationship Id="rId5" Type="http://schemas.openxmlformats.org/officeDocument/2006/relationships/notesMaster" Target="notesMasters/notesMaster1.xml"/><Relationship Id="rId19" Type="http://schemas.openxmlformats.org/officeDocument/2006/relationships/font" Target="fonts/Montserrat-italic.fntdata"/><Relationship Id="rId6" Type="http://schemas.openxmlformats.org/officeDocument/2006/relationships/slide" Target="slides/slide1.xml"/><Relationship Id="rId18" Type="http://schemas.openxmlformats.org/officeDocument/2006/relationships/font" Target="fonts/Montserrat-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111a8d4f7a1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111a8d4f7a1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111a8d4f7a1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11a8d4f7a1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11a8d4f7a1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11a8d4f7a1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111a8d4f7a1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111a8d4f7a1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111a8d4f7a1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111a8d4f7a1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11a8d4f7a1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11a8d4f7a1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4286250" y="0"/>
            <a:ext cx="723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4358475" y="0"/>
            <a:ext cx="38532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44250" y="1403850"/>
            <a:ext cx="8455500" cy="21468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6800"/>
              <a:buFont typeface="Playfair Display"/>
              <a:buNone/>
              <a:defRPr b="1" sz="6800">
                <a:latin typeface="Playfair Display"/>
                <a:ea typeface="Playfair Display"/>
                <a:cs typeface="Playfair Display"/>
                <a:sym typeface="Playfair Display"/>
              </a:defRPr>
            </a:lvl1pPr>
            <a:lvl2pPr lvl="1" algn="ctr">
              <a:spcBef>
                <a:spcPts val="0"/>
              </a:spcBef>
              <a:spcAft>
                <a:spcPts val="0"/>
              </a:spcAft>
              <a:buSzPts val="6800"/>
              <a:buFont typeface="Playfair Display"/>
              <a:buNone/>
              <a:defRPr b="1" sz="6800">
                <a:latin typeface="Playfair Display"/>
                <a:ea typeface="Playfair Display"/>
                <a:cs typeface="Playfair Display"/>
                <a:sym typeface="Playfair Display"/>
              </a:defRPr>
            </a:lvl2pPr>
            <a:lvl3pPr lvl="2" algn="ctr">
              <a:spcBef>
                <a:spcPts val="0"/>
              </a:spcBef>
              <a:spcAft>
                <a:spcPts val="0"/>
              </a:spcAft>
              <a:buSzPts val="6800"/>
              <a:buFont typeface="Playfair Display"/>
              <a:buNone/>
              <a:defRPr b="1" sz="6800">
                <a:latin typeface="Playfair Display"/>
                <a:ea typeface="Playfair Display"/>
                <a:cs typeface="Playfair Display"/>
                <a:sym typeface="Playfair Display"/>
              </a:defRPr>
            </a:lvl3pPr>
            <a:lvl4pPr lvl="3" algn="ctr">
              <a:spcBef>
                <a:spcPts val="0"/>
              </a:spcBef>
              <a:spcAft>
                <a:spcPts val="0"/>
              </a:spcAft>
              <a:buSzPts val="6800"/>
              <a:buFont typeface="Playfair Display"/>
              <a:buNone/>
              <a:defRPr b="1" sz="6800">
                <a:latin typeface="Playfair Display"/>
                <a:ea typeface="Playfair Display"/>
                <a:cs typeface="Playfair Display"/>
                <a:sym typeface="Playfair Display"/>
              </a:defRPr>
            </a:lvl4pPr>
            <a:lvl5pPr lvl="4" algn="ctr">
              <a:spcBef>
                <a:spcPts val="0"/>
              </a:spcBef>
              <a:spcAft>
                <a:spcPts val="0"/>
              </a:spcAft>
              <a:buSzPts val="6800"/>
              <a:buFont typeface="Playfair Display"/>
              <a:buNone/>
              <a:defRPr b="1" sz="6800">
                <a:latin typeface="Playfair Display"/>
                <a:ea typeface="Playfair Display"/>
                <a:cs typeface="Playfair Display"/>
                <a:sym typeface="Playfair Display"/>
              </a:defRPr>
            </a:lvl5pPr>
            <a:lvl6pPr lvl="5" algn="ctr">
              <a:spcBef>
                <a:spcPts val="0"/>
              </a:spcBef>
              <a:spcAft>
                <a:spcPts val="0"/>
              </a:spcAft>
              <a:buSzPts val="6800"/>
              <a:buFont typeface="Playfair Display"/>
              <a:buNone/>
              <a:defRPr b="1" sz="6800">
                <a:latin typeface="Playfair Display"/>
                <a:ea typeface="Playfair Display"/>
                <a:cs typeface="Playfair Display"/>
                <a:sym typeface="Playfair Display"/>
              </a:defRPr>
            </a:lvl6pPr>
            <a:lvl7pPr lvl="6" algn="ctr">
              <a:spcBef>
                <a:spcPts val="0"/>
              </a:spcBef>
              <a:spcAft>
                <a:spcPts val="0"/>
              </a:spcAft>
              <a:buSzPts val="6800"/>
              <a:buFont typeface="Playfair Display"/>
              <a:buNone/>
              <a:defRPr b="1" sz="6800">
                <a:latin typeface="Playfair Display"/>
                <a:ea typeface="Playfair Display"/>
                <a:cs typeface="Playfair Display"/>
                <a:sym typeface="Playfair Display"/>
              </a:defRPr>
            </a:lvl7pPr>
            <a:lvl8pPr lvl="7" algn="ctr">
              <a:spcBef>
                <a:spcPts val="0"/>
              </a:spcBef>
              <a:spcAft>
                <a:spcPts val="0"/>
              </a:spcAft>
              <a:buSzPts val="6800"/>
              <a:buFont typeface="Playfair Display"/>
              <a:buNone/>
              <a:defRPr b="1" sz="6800">
                <a:latin typeface="Playfair Display"/>
                <a:ea typeface="Playfair Display"/>
                <a:cs typeface="Playfair Display"/>
                <a:sym typeface="Playfair Display"/>
              </a:defRPr>
            </a:lvl8pPr>
            <a:lvl9pPr lvl="8" algn="ctr">
              <a:spcBef>
                <a:spcPts val="0"/>
              </a:spcBef>
              <a:spcAft>
                <a:spcPts val="0"/>
              </a:spcAft>
              <a:buSzPts val="6800"/>
              <a:buFont typeface="Playfair Display"/>
              <a:buNone/>
              <a:defRPr b="1" sz="6800">
                <a:latin typeface="Playfair Display"/>
                <a:ea typeface="Playfair Display"/>
                <a:cs typeface="Playfair Display"/>
                <a:sym typeface="Playfair Display"/>
              </a:defRPr>
            </a:lvl9pPr>
          </a:lstStyle>
          <a:p/>
        </p:txBody>
      </p:sp>
      <p:sp>
        <p:nvSpPr>
          <p:cNvPr id="13" name="Google Shape;13;p2"/>
          <p:cNvSpPr txBox="1"/>
          <p:nvPr>
            <p:ph idx="1" type="subTitle"/>
          </p:nvPr>
        </p:nvSpPr>
        <p:spPr>
          <a:xfrm>
            <a:off x="344250" y="3550650"/>
            <a:ext cx="4910100" cy="577800"/>
          </a:xfrm>
          <a:prstGeom prst="rect">
            <a:avLst/>
          </a:prstGeom>
          <a:solidFill>
            <a:schemeClr val="dk2"/>
          </a:solidFill>
        </p:spPr>
        <p:txBody>
          <a:bodyPr anchorCtr="0" anchor="ctr" bIns="91425" lIns="91425" spcFirstLastPara="1" rIns="91425" wrap="square" tIns="91425">
            <a:normAutofit/>
          </a:bodyPr>
          <a:lstStyle>
            <a:lvl1pPr lv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9pPr>
          </a:lstStyle>
          <a:p/>
        </p:txBody>
      </p:sp>
      <p:sp>
        <p:nvSpPr>
          <p:cNvPr id="14" name="Google Shape;14;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txBox="1"/>
          <p:nvPr>
            <p:ph hasCustomPrompt="1" type="title"/>
          </p:nvPr>
        </p:nvSpPr>
        <p:spPr>
          <a:xfrm>
            <a:off x="311700" y="999925"/>
            <a:ext cx="8520600" cy="2146200"/>
          </a:xfrm>
          <a:prstGeom prst="rect">
            <a:avLst/>
          </a:prstGeom>
        </p:spPr>
        <p:txBody>
          <a:bodyPr anchorCtr="0" anchor="b" bIns="91425" lIns="91425" spcFirstLastPara="1" rIns="91425" wrap="square" tIns="91425">
            <a:normAutofit/>
          </a:bodyPr>
          <a:lstStyle>
            <a:lvl1pPr lvl="0" algn="ctr">
              <a:spcBef>
                <a:spcPts val="0"/>
              </a:spcBef>
              <a:spcAft>
                <a:spcPts val="0"/>
              </a:spcAft>
              <a:buSzPts val="14000"/>
              <a:buFont typeface="Montserrat"/>
              <a:buNone/>
              <a:defRPr sz="14000">
                <a:latin typeface="Montserrat"/>
                <a:ea typeface="Montserrat"/>
                <a:cs typeface="Montserrat"/>
                <a:sym typeface="Montserrat"/>
              </a:defRPr>
            </a:lvl1pPr>
            <a:lvl2pPr lvl="1" algn="ctr">
              <a:spcBef>
                <a:spcPts val="0"/>
              </a:spcBef>
              <a:spcAft>
                <a:spcPts val="0"/>
              </a:spcAft>
              <a:buSzPts val="14000"/>
              <a:buFont typeface="Montserrat"/>
              <a:buNone/>
              <a:defRPr sz="14000">
                <a:latin typeface="Montserrat"/>
                <a:ea typeface="Montserrat"/>
                <a:cs typeface="Montserrat"/>
                <a:sym typeface="Montserrat"/>
              </a:defRPr>
            </a:lvl2pPr>
            <a:lvl3pPr lvl="2" algn="ctr">
              <a:spcBef>
                <a:spcPts val="0"/>
              </a:spcBef>
              <a:spcAft>
                <a:spcPts val="0"/>
              </a:spcAft>
              <a:buSzPts val="14000"/>
              <a:buFont typeface="Montserrat"/>
              <a:buNone/>
              <a:defRPr sz="14000">
                <a:latin typeface="Montserrat"/>
                <a:ea typeface="Montserrat"/>
                <a:cs typeface="Montserrat"/>
                <a:sym typeface="Montserrat"/>
              </a:defRPr>
            </a:lvl3pPr>
            <a:lvl4pPr lvl="3" algn="ctr">
              <a:spcBef>
                <a:spcPts val="0"/>
              </a:spcBef>
              <a:spcAft>
                <a:spcPts val="0"/>
              </a:spcAft>
              <a:buSzPts val="14000"/>
              <a:buFont typeface="Montserrat"/>
              <a:buNone/>
              <a:defRPr sz="14000">
                <a:latin typeface="Montserrat"/>
                <a:ea typeface="Montserrat"/>
                <a:cs typeface="Montserrat"/>
                <a:sym typeface="Montserrat"/>
              </a:defRPr>
            </a:lvl4pPr>
            <a:lvl5pPr lvl="4" algn="ctr">
              <a:spcBef>
                <a:spcPts val="0"/>
              </a:spcBef>
              <a:spcAft>
                <a:spcPts val="0"/>
              </a:spcAft>
              <a:buSzPts val="14000"/>
              <a:buFont typeface="Montserrat"/>
              <a:buNone/>
              <a:defRPr sz="14000">
                <a:latin typeface="Montserrat"/>
                <a:ea typeface="Montserrat"/>
                <a:cs typeface="Montserrat"/>
                <a:sym typeface="Montserrat"/>
              </a:defRPr>
            </a:lvl5pPr>
            <a:lvl6pPr lvl="5" algn="ctr">
              <a:spcBef>
                <a:spcPts val="0"/>
              </a:spcBef>
              <a:spcAft>
                <a:spcPts val="0"/>
              </a:spcAft>
              <a:buSzPts val="14000"/>
              <a:buFont typeface="Montserrat"/>
              <a:buNone/>
              <a:defRPr sz="14000">
                <a:latin typeface="Montserrat"/>
                <a:ea typeface="Montserrat"/>
                <a:cs typeface="Montserrat"/>
                <a:sym typeface="Montserrat"/>
              </a:defRPr>
            </a:lvl6pPr>
            <a:lvl7pPr lvl="6" algn="ctr">
              <a:spcBef>
                <a:spcPts val="0"/>
              </a:spcBef>
              <a:spcAft>
                <a:spcPts val="0"/>
              </a:spcAft>
              <a:buSzPts val="14000"/>
              <a:buFont typeface="Montserrat"/>
              <a:buNone/>
              <a:defRPr sz="14000">
                <a:latin typeface="Montserrat"/>
                <a:ea typeface="Montserrat"/>
                <a:cs typeface="Montserrat"/>
                <a:sym typeface="Montserrat"/>
              </a:defRPr>
            </a:lvl7pPr>
            <a:lvl8pPr lvl="7" algn="ctr">
              <a:spcBef>
                <a:spcPts val="0"/>
              </a:spcBef>
              <a:spcAft>
                <a:spcPts val="0"/>
              </a:spcAft>
              <a:buSzPts val="14000"/>
              <a:buFont typeface="Montserrat"/>
              <a:buNone/>
              <a:defRPr sz="14000">
                <a:latin typeface="Montserrat"/>
                <a:ea typeface="Montserrat"/>
                <a:cs typeface="Montserrat"/>
                <a:sym typeface="Montserrat"/>
              </a:defRPr>
            </a:lvl8pPr>
            <a:lvl9pPr lvl="8" algn="ctr">
              <a:spcBef>
                <a:spcPts val="0"/>
              </a:spcBef>
              <a:spcAft>
                <a:spcPts val="0"/>
              </a:spcAft>
              <a:buSzPts val="14000"/>
              <a:buFont typeface="Montserrat"/>
              <a:buNone/>
              <a:defRPr sz="14000">
                <a:latin typeface="Montserrat"/>
                <a:ea typeface="Montserrat"/>
                <a:cs typeface="Montserrat"/>
                <a:sym typeface="Montserrat"/>
              </a:defRPr>
            </a:lvl9pPr>
          </a:lstStyle>
          <a:p>
            <a:r>
              <a:t>xx%</a:t>
            </a:r>
          </a:p>
        </p:txBody>
      </p:sp>
      <p:sp>
        <p:nvSpPr>
          <p:cNvPr id="50" name="Google Shape;50;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highlight>
                  <a:schemeClr val="dk1"/>
                </a:highlight>
              </a:defRPr>
            </a:lvl1pPr>
            <a:lvl2pPr indent="-317500" lvl="1" marL="914400" algn="ctr">
              <a:spcBef>
                <a:spcPts val="0"/>
              </a:spcBef>
              <a:spcAft>
                <a:spcPts val="0"/>
              </a:spcAft>
              <a:buSzPts val="1400"/>
              <a:buChar char="○"/>
              <a:defRPr>
                <a:highlight>
                  <a:schemeClr val="dk1"/>
                </a:highlight>
              </a:defRPr>
            </a:lvl2pPr>
            <a:lvl3pPr indent="-317500" lvl="2" marL="1371600" algn="ctr">
              <a:spcBef>
                <a:spcPts val="0"/>
              </a:spcBef>
              <a:spcAft>
                <a:spcPts val="0"/>
              </a:spcAft>
              <a:buSzPts val="1400"/>
              <a:buChar char="■"/>
              <a:defRPr>
                <a:highlight>
                  <a:schemeClr val="dk1"/>
                </a:highlight>
              </a:defRPr>
            </a:lvl3pPr>
            <a:lvl4pPr indent="-317500" lvl="3" marL="1828800" algn="ctr">
              <a:spcBef>
                <a:spcPts val="0"/>
              </a:spcBef>
              <a:spcAft>
                <a:spcPts val="0"/>
              </a:spcAft>
              <a:buSzPts val="1400"/>
              <a:buChar char="●"/>
              <a:defRPr>
                <a:highlight>
                  <a:schemeClr val="dk1"/>
                </a:highlight>
              </a:defRPr>
            </a:lvl4pPr>
            <a:lvl5pPr indent="-317500" lvl="4" marL="2286000" algn="ctr">
              <a:spcBef>
                <a:spcPts val="0"/>
              </a:spcBef>
              <a:spcAft>
                <a:spcPts val="0"/>
              </a:spcAft>
              <a:buSzPts val="1400"/>
              <a:buChar char="○"/>
              <a:defRPr>
                <a:highlight>
                  <a:schemeClr val="dk1"/>
                </a:highlight>
              </a:defRPr>
            </a:lvl5pPr>
            <a:lvl6pPr indent="-317500" lvl="5" marL="2743200" algn="ctr">
              <a:spcBef>
                <a:spcPts val="0"/>
              </a:spcBef>
              <a:spcAft>
                <a:spcPts val="0"/>
              </a:spcAft>
              <a:buSzPts val="1400"/>
              <a:buChar char="■"/>
              <a:defRPr>
                <a:highlight>
                  <a:schemeClr val="dk1"/>
                </a:highlight>
              </a:defRPr>
            </a:lvl6pPr>
            <a:lvl7pPr indent="-317500" lvl="6" marL="3200400" algn="ctr">
              <a:spcBef>
                <a:spcPts val="0"/>
              </a:spcBef>
              <a:spcAft>
                <a:spcPts val="0"/>
              </a:spcAft>
              <a:buSzPts val="1400"/>
              <a:buChar char="●"/>
              <a:defRPr>
                <a:highlight>
                  <a:schemeClr val="dk1"/>
                </a:highlight>
              </a:defRPr>
            </a:lvl7pPr>
            <a:lvl8pPr indent="-317500" lvl="7" marL="3657600" algn="ctr">
              <a:spcBef>
                <a:spcPts val="0"/>
              </a:spcBef>
              <a:spcAft>
                <a:spcPts val="0"/>
              </a:spcAft>
              <a:buSzPts val="1400"/>
              <a:buChar char="○"/>
              <a:defRPr>
                <a:highlight>
                  <a:schemeClr val="dk1"/>
                </a:highlight>
              </a:defRPr>
            </a:lvl8pPr>
            <a:lvl9pPr indent="-317500" lvl="8" marL="4114800" algn="ctr">
              <a:spcBef>
                <a:spcPts val="0"/>
              </a:spcBef>
              <a:spcAft>
                <a:spcPts val="0"/>
              </a:spcAft>
              <a:buSzPts val="1400"/>
              <a:buChar char="■"/>
              <a:defRPr>
                <a:highlight>
                  <a:schemeClr val="dk1"/>
                </a:highlight>
              </a:defRPr>
            </a:lvl9pPr>
          </a:lstStyle>
          <a:p/>
        </p:txBody>
      </p:sp>
      <p:sp>
        <p:nvSpPr>
          <p:cNvPr id="51" name="Google Shape;51;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4"/>
        </a:solidFill>
      </p:bgPr>
    </p:bg>
    <p:spTree>
      <p:nvGrpSpPr>
        <p:cNvPr id="15" name="Shape 15"/>
        <p:cNvGrpSpPr/>
        <p:nvPr/>
      </p:nvGrpSpPr>
      <p:grpSpPr>
        <a:xfrm>
          <a:off x="0" y="0"/>
          <a:ext cx="0" cy="0"/>
          <a:chOff x="0" y="0"/>
          <a:chExt cx="0" cy="0"/>
        </a:xfrm>
      </p:grpSpPr>
      <p:sp>
        <p:nvSpPr>
          <p:cNvPr id="16" name="Google Shape;16;p3"/>
          <p:cNvSpPr/>
          <p:nvPr/>
        </p:nvSpPr>
        <p:spPr>
          <a:xfrm rot="5400000">
            <a:off x="4550700" y="-498600"/>
            <a:ext cx="42600" cy="8455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344250" y="1403850"/>
            <a:ext cx="8455500" cy="21468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4800"/>
              <a:buFont typeface="Playfair Display"/>
              <a:buNone/>
              <a:defRPr b="1" sz="4800">
                <a:latin typeface="Playfair Display"/>
                <a:ea typeface="Playfair Display"/>
                <a:cs typeface="Playfair Display"/>
                <a:sym typeface="Playfair Display"/>
              </a:defRPr>
            </a:lvl1pPr>
            <a:lvl2pPr lvl="1" algn="ctr">
              <a:spcBef>
                <a:spcPts val="0"/>
              </a:spcBef>
              <a:spcAft>
                <a:spcPts val="0"/>
              </a:spcAft>
              <a:buSzPts val="4800"/>
              <a:buFont typeface="Playfair Display"/>
              <a:buNone/>
              <a:defRPr b="1" sz="4800">
                <a:latin typeface="Playfair Display"/>
                <a:ea typeface="Playfair Display"/>
                <a:cs typeface="Playfair Display"/>
                <a:sym typeface="Playfair Display"/>
              </a:defRPr>
            </a:lvl2pPr>
            <a:lvl3pPr lvl="2" algn="ctr">
              <a:spcBef>
                <a:spcPts val="0"/>
              </a:spcBef>
              <a:spcAft>
                <a:spcPts val="0"/>
              </a:spcAft>
              <a:buSzPts val="4800"/>
              <a:buFont typeface="Playfair Display"/>
              <a:buNone/>
              <a:defRPr b="1" sz="4800">
                <a:latin typeface="Playfair Display"/>
                <a:ea typeface="Playfair Display"/>
                <a:cs typeface="Playfair Display"/>
                <a:sym typeface="Playfair Display"/>
              </a:defRPr>
            </a:lvl3pPr>
            <a:lvl4pPr lvl="3" algn="ctr">
              <a:spcBef>
                <a:spcPts val="0"/>
              </a:spcBef>
              <a:spcAft>
                <a:spcPts val="0"/>
              </a:spcAft>
              <a:buSzPts val="4800"/>
              <a:buFont typeface="Playfair Display"/>
              <a:buNone/>
              <a:defRPr b="1" sz="4800">
                <a:latin typeface="Playfair Display"/>
                <a:ea typeface="Playfair Display"/>
                <a:cs typeface="Playfair Display"/>
                <a:sym typeface="Playfair Display"/>
              </a:defRPr>
            </a:lvl4pPr>
            <a:lvl5pPr lvl="4" algn="ctr">
              <a:spcBef>
                <a:spcPts val="0"/>
              </a:spcBef>
              <a:spcAft>
                <a:spcPts val="0"/>
              </a:spcAft>
              <a:buSzPts val="4800"/>
              <a:buFont typeface="Playfair Display"/>
              <a:buNone/>
              <a:defRPr b="1" sz="4800">
                <a:latin typeface="Playfair Display"/>
                <a:ea typeface="Playfair Display"/>
                <a:cs typeface="Playfair Display"/>
                <a:sym typeface="Playfair Display"/>
              </a:defRPr>
            </a:lvl5pPr>
            <a:lvl6pPr lvl="5" algn="ctr">
              <a:spcBef>
                <a:spcPts val="0"/>
              </a:spcBef>
              <a:spcAft>
                <a:spcPts val="0"/>
              </a:spcAft>
              <a:buSzPts val="4800"/>
              <a:buFont typeface="Playfair Display"/>
              <a:buNone/>
              <a:defRPr b="1" sz="4800">
                <a:latin typeface="Playfair Display"/>
                <a:ea typeface="Playfair Display"/>
                <a:cs typeface="Playfair Display"/>
                <a:sym typeface="Playfair Display"/>
              </a:defRPr>
            </a:lvl6pPr>
            <a:lvl7pPr lvl="6" algn="ctr">
              <a:spcBef>
                <a:spcPts val="0"/>
              </a:spcBef>
              <a:spcAft>
                <a:spcPts val="0"/>
              </a:spcAft>
              <a:buSzPts val="4800"/>
              <a:buFont typeface="Playfair Display"/>
              <a:buNone/>
              <a:defRPr b="1" sz="4800">
                <a:latin typeface="Playfair Display"/>
                <a:ea typeface="Playfair Display"/>
                <a:cs typeface="Playfair Display"/>
                <a:sym typeface="Playfair Display"/>
              </a:defRPr>
            </a:lvl7pPr>
            <a:lvl8pPr lvl="7" algn="ctr">
              <a:spcBef>
                <a:spcPts val="0"/>
              </a:spcBef>
              <a:spcAft>
                <a:spcPts val="0"/>
              </a:spcAft>
              <a:buSzPts val="4800"/>
              <a:buFont typeface="Playfair Display"/>
              <a:buNone/>
              <a:defRPr b="1" sz="4800">
                <a:latin typeface="Playfair Display"/>
                <a:ea typeface="Playfair Display"/>
                <a:cs typeface="Playfair Display"/>
                <a:sym typeface="Playfair Display"/>
              </a:defRPr>
            </a:lvl8pPr>
            <a:lvl9pPr lvl="8" algn="ctr">
              <a:spcBef>
                <a:spcPts val="0"/>
              </a:spcBef>
              <a:spcAft>
                <a:spcPts val="0"/>
              </a:spcAft>
              <a:buSzPts val="4800"/>
              <a:buFont typeface="Playfair Display"/>
              <a:buNone/>
              <a:defRPr b="1" sz="4800">
                <a:latin typeface="Playfair Display"/>
                <a:ea typeface="Playfair Display"/>
                <a:cs typeface="Playfair Display"/>
                <a:sym typeface="Playfair Display"/>
              </a:defRPr>
            </a:lvl9pPr>
          </a:lstStyle>
          <a:p/>
        </p:txBody>
      </p:sp>
      <p:sp>
        <p:nvSpPr>
          <p:cNvPr id="18" name="Google Shape;18;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1" name="Google Shape;21;p4"/>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5" name="Google Shape;25;p5"/>
          <p:cNvSpPr txBox="1"/>
          <p:nvPr>
            <p:ph idx="1" type="body"/>
          </p:nvPr>
        </p:nvSpPr>
        <p:spPr>
          <a:xfrm>
            <a:off x="311700" y="1234050"/>
            <a:ext cx="3999900" cy="33348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234050"/>
            <a:ext cx="3999900" cy="33348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0" name="Google Shape;30;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1pPr>
            <a:lvl2pPr lvl="1">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2pPr>
            <a:lvl3pPr lvl="2">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3pPr>
            <a:lvl4pPr lvl="3">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4pPr>
            <a:lvl5pPr lvl="4">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5pPr>
            <a:lvl6pPr lvl="5">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6pPr>
            <a:lvl7pPr lvl="6">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7pPr>
            <a:lvl8pPr lvl="7">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8pPr>
            <a:lvl9pPr lvl="8">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9pPr>
          </a:lstStyle>
          <a:p/>
        </p:txBody>
      </p:sp>
      <p:sp>
        <p:nvSpPr>
          <p:cNvPr id="37" name="Google Shape;3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9"/>
          <p:cNvSpPr txBox="1"/>
          <p:nvPr>
            <p:ph type="title"/>
          </p:nvPr>
        </p:nvSpPr>
        <p:spPr>
          <a:xfrm>
            <a:off x="265500" y="10816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9214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highlight>
                  <a:schemeClr val="lt1"/>
                </a:highlight>
              </a:defRPr>
            </a:lvl1pPr>
            <a:lvl2pPr indent="-317500" lvl="1" marL="914400">
              <a:spcBef>
                <a:spcPts val="0"/>
              </a:spcBef>
              <a:spcAft>
                <a:spcPts val="0"/>
              </a:spcAft>
              <a:buSzPts val="1400"/>
              <a:buChar char="○"/>
              <a:defRPr>
                <a:highlight>
                  <a:schemeClr val="lt1"/>
                </a:highlight>
              </a:defRPr>
            </a:lvl2pPr>
            <a:lvl3pPr indent="-317500" lvl="2" marL="1371600">
              <a:spcBef>
                <a:spcPts val="0"/>
              </a:spcBef>
              <a:spcAft>
                <a:spcPts val="0"/>
              </a:spcAft>
              <a:buSzPts val="1400"/>
              <a:buChar char="■"/>
              <a:defRPr>
                <a:highlight>
                  <a:schemeClr val="lt1"/>
                </a:highlight>
              </a:defRPr>
            </a:lvl3pPr>
            <a:lvl4pPr indent="-317500" lvl="3" marL="1828800">
              <a:spcBef>
                <a:spcPts val="0"/>
              </a:spcBef>
              <a:spcAft>
                <a:spcPts val="0"/>
              </a:spcAft>
              <a:buSzPts val="1400"/>
              <a:buChar char="●"/>
              <a:defRPr>
                <a:highlight>
                  <a:schemeClr val="lt1"/>
                </a:highlight>
              </a:defRPr>
            </a:lvl4pPr>
            <a:lvl5pPr indent="-317500" lvl="4" marL="2286000">
              <a:spcBef>
                <a:spcPts val="0"/>
              </a:spcBef>
              <a:spcAft>
                <a:spcPts val="0"/>
              </a:spcAft>
              <a:buSzPts val="1400"/>
              <a:buChar char="○"/>
              <a:defRPr>
                <a:highlight>
                  <a:schemeClr val="lt1"/>
                </a:highlight>
              </a:defRPr>
            </a:lvl5pPr>
            <a:lvl6pPr indent="-317500" lvl="5" marL="2743200">
              <a:spcBef>
                <a:spcPts val="0"/>
              </a:spcBef>
              <a:spcAft>
                <a:spcPts val="0"/>
              </a:spcAft>
              <a:buSzPts val="1400"/>
              <a:buChar char="■"/>
              <a:defRPr>
                <a:highlight>
                  <a:schemeClr val="lt1"/>
                </a:highlight>
              </a:defRPr>
            </a:lvl6pPr>
            <a:lvl7pPr indent="-317500" lvl="6" marL="3200400">
              <a:spcBef>
                <a:spcPts val="0"/>
              </a:spcBef>
              <a:spcAft>
                <a:spcPts val="0"/>
              </a:spcAft>
              <a:buSzPts val="1400"/>
              <a:buChar char="●"/>
              <a:defRPr>
                <a:highlight>
                  <a:schemeClr val="lt1"/>
                </a:highlight>
              </a:defRPr>
            </a:lvl7pPr>
            <a:lvl8pPr indent="-317500" lvl="7" marL="3657600">
              <a:spcBef>
                <a:spcPts val="0"/>
              </a:spcBef>
              <a:spcAft>
                <a:spcPts val="0"/>
              </a:spcAft>
              <a:buSzPts val="1400"/>
              <a:buChar char="○"/>
              <a:defRPr>
                <a:highlight>
                  <a:schemeClr val="lt1"/>
                </a:highlight>
              </a:defRPr>
            </a:lvl8pPr>
            <a:lvl9pPr indent="-317500" lvl="8" marL="4114800">
              <a:spcBef>
                <a:spcPts val="0"/>
              </a:spcBef>
              <a:spcAft>
                <a:spcPts val="0"/>
              </a:spcAft>
              <a:buSzPts val="1400"/>
              <a:buChar char="■"/>
              <a:defRPr>
                <a:highlight>
                  <a:schemeClr val="lt1"/>
                </a:highlight>
              </a:defRPr>
            </a:lvl9pPr>
          </a:lstStyle>
          <a:p/>
        </p:txBody>
      </p:sp>
      <p:sp>
        <p:nvSpPr>
          <p:cNvPr id="44" name="Google Shape;4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highlight>
                  <a:schemeClr val="dk1"/>
                </a:highlight>
              </a:defRPr>
            </a:lvl1pPr>
          </a:lstStyle>
          <a:p/>
        </p:txBody>
      </p:sp>
      <p:sp>
        <p:nvSpPr>
          <p:cNvPr id="47" name="Google Shape;47;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op">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9pPr>
          </a:lstStyle>
          <a:p/>
        </p:txBody>
      </p:sp>
      <p:sp>
        <p:nvSpPr>
          <p:cNvPr id="7" name="Google Shape;7;p1"/>
          <p:cNvSpPr txBox="1"/>
          <p:nvPr>
            <p:ph idx="1" type="body"/>
          </p:nvPr>
        </p:nvSpPr>
        <p:spPr>
          <a:xfrm>
            <a:off x="311700" y="1234075"/>
            <a:ext cx="8520600" cy="33348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Playfair Display"/>
              <a:buChar char="●"/>
              <a:defRPr sz="1800">
                <a:solidFill>
                  <a:schemeClr val="dk2"/>
                </a:solidFill>
                <a:latin typeface="Playfair Display"/>
                <a:ea typeface="Playfair Display"/>
                <a:cs typeface="Playfair Display"/>
                <a:sym typeface="Playfair Display"/>
              </a:defRPr>
            </a:lvl1pPr>
            <a:lvl2pPr indent="-317500" lvl="1" marL="9144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2pPr>
            <a:lvl3pPr indent="-317500" lvl="2" marL="13716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3pPr>
            <a:lvl4pPr indent="-317500" lvl="3" marL="18288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4pPr>
            <a:lvl5pPr indent="-317500" lvl="4" marL="22860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5pPr>
            <a:lvl6pPr indent="-317500" lvl="5" marL="27432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6pPr>
            <a:lvl7pPr indent="-317500" lvl="6" marL="32004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7pPr>
            <a:lvl8pPr indent="-317500" lvl="7" marL="36576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8pPr>
            <a:lvl9pPr indent="-317500" lvl="8" marL="41148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Playfair Display"/>
                <a:ea typeface="Playfair Display"/>
                <a:cs typeface="Playfair Display"/>
                <a:sym typeface="Playfair Display"/>
              </a:defRPr>
            </a:lvl1pPr>
            <a:lvl2pPr lvl="1" algn="r">
              <a:buNone/>
              <a:defRPr sz="1000">
                <a:solidFill>
                  <a:schemeClr val="dk2"/>
                </a:solidFill>
                <a:latin typeface="Playfair Display"/>
                <a:ea typeface="Playfair Display"/>
                <a:cs typeface="Playfair Display"/>
                <a:sym typeface="Playfair Display"/>
              </a:defRPr>
            </a:lvl2pPr>
            <a:lvl3pPr lvl="2" algn="r">
              <a:buNone/>
              <a:defRPr sz="1000">
                <a:solidFill>
                  <a:schemeClr val="dk2"/>
                </a:solidFill>
                <a:latin typeface="Playfair Display"/>
                <a:ea typeface="Playfair Display"/>
                <a:cs typeface="Playfair Display"/>
                <a:sym typeface="Playfair Display"/>
              </a:defRPr>
            </a:lvl3pPr>
            <a:lvl4pPr lvl="3" algn="r">
              <a:buNone/>
              <a:defRPr sz="1000">
                <a:solidFill>
                  <a:schemeClr val="dk2"/>
                </a:solidFill>
                <a:latin typeface="Playfair Display"/>
                <a:ea typeface="Playfair Display"/>
                <a:cs typeface="Playfair Display"/>
                <a:sym typeface="Playfair Display"/>
              </a:defRPr>
            </a:lvl4pPr>
            <a:lvl5pPr lvl="4" algn="r">
              <a:buNone/>
              <a:defRPr sz="1000">
                <a:solidFill>
                  <a:schemeClr val="dk2"/>
                </a:solidFill>
                <a:latin typeface="Playfair Display"/>
                <a:ea typeface="Playfair Display"/>
                <a:cs typeface="Playfair Display"/>
                <a:sym typeface="Playfair Display"/>
              </a:defRPr>
            </a:lvl5pPr>
            <a:lvl6pPr lvl="5" algn="r">
              <a:buNone/>
              <a:defRPr sz="1000">
                <a:solidFill>
                  <a:schemeClr val="dk2"/>
                </a:solidFill>
                <a:latin typeface="Playfair Display"/>
                <a:ea typeface="Playfair Display"/>
                <a:cs typeface="Playfair Display"/>
                <a:sym typeface="Playfair Display"/>
              </a:defRPr>
            </a:lvl6pPr>
            <a:lvl7pPr lvl="6" algn="r">
              <a:buNone/>
              <a:defRPr sz="1000">
                <a:solidFill>
                  <a:schemeClr val="dk2"/>
                </a:solidFill>
                <a:latin typeface="Playfair Display"/>
                <a:ea typeface="Playfair Display"/>
                <a:cs typeface="Playfair Display"/>
                <a:sym typeface="Playfair Display"/>
              </a:defRPr>
            </a:lvl7pPr>
            <a:lvl8pPr lvl="7" algn="r">
              <a:buNone/>
              <a:defRPr sz="1000">
                <a:solidFill>
                  <a:schemeClr val="dk2"/>
                </a:solidFill>
                <a:latin typeface="Playfair Display"/>
                <a:ea typeface="Playfair Display"/>
                <a:cs typeface="Playfair Display"/>
                <a:sym typeface="Playfair Display"/>
              </a:defRPr>
            </a:lvl8pPr>
            <a:lvl9pPr lvl="8" algn="r">
              <a:buNone/>
              <a:defRPr sz="1000">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sussexbusinessschool.com/management-course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type="ctrTitle"/>
          </p:nvPr>
        </p:nvSpPr>
        <p:spPr>
          <a:xfrm>
            <a:off x="344250" y="815325"/>
            <a:ext cx="8455500" cy="31554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GB"/>
              <a:t>Tips On Choosing The Right Course Or Study Program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Filter And Research</a:t>
            </a:r>
            <a:endParaRPr/>
          </a:p>
        </p:txBody>
      </p:sp>
      <p:sp>
        <p:nvSpPr>
          <p:cNvPr id="64" name="Google Shape;64;p14"/>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Clr>
                <a:schemeClr val="dk2"/>
              </a:buClr>
              <a:buSzPts val="1100"/>
              <a:buFont typeface="Arial"/>
              <a:buNone/>
            </a:pPr>
            <a:r>
              <a:rPr lang="en-GB"/>
              <a:t>Scour the internet for choices, or if you already have schools in mind on their provided list of programs, pick those that seem interesting to you. Read each program’s description, research possible job opportunities and what graduates from each major do. Take note that some courses are pretty similar and it is easy to confuse one with another, that is why intensive research is important.</a:t>
            </a:r>
            <a:endParaRPr/>
          </a:p>
          <a:p>
            <a:pPr indent="0" lvl="0" marL="0" rtl="0" algn="l">
              <a:spcBef>
                <a:spcPts val="1200"/>
              </a:spcBef>
              <a:spcAft>
                <a:spcPts val="0"/>
              </a:spcAft>
              <a:buClr>
                <a:schemeClr val="dk2"/>
              </a:buClr>
              <a:buSzPts val="1100"/>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Choose A Program You’re Interested In</a:t>
            </a:r>
            <a:endParaRPr/>
          </a:p>
        </p:txBody>
      </p:sp>
      <p:sp>
        <p:nvSpPr>
          <p:cNvPr id="70" name="Google Shape;70;p15"/>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Clr>
                <a:schemeClr val="dk2"/>
              </a:buClr>
              <a:buSzPts val="1100"/>
              <a:buFont typeface="Arial"/>
              <a:buNone/>
            </a:pPr>
            <a:r>
              <a:rPr lang="en-GB"/>
              <a:t>Make sure that the field you will choose will eventually develop the skills you are planning to enhance or jobs that are in-demand. Something that feels right to you, a subject that doesn’t bore you, and one that belongs to a line of work that you can see yourself doing for at least five years or more. If it doesn’t give you joy, onto the next choice.</a:t>
            </a:r>
            <a:endParaRPr/>
          </a:p>
          <a:p>
            <a:pPr indent="0" lvl="0" marL="0" rtl="0" algn="l">
              <a:spcBef>
                <a:spcPts val="1200"/>
              </a:spcBef>
              <a:spcAft>
                <a:spcPts val="0"/>
              </a:spcAft>
              <a:buClr>
                <a:schemeClr val="dk2"/>
              </a:buClr>
              <a:buSzPts val="1100"/>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Play By Your Strengths/Skills</a:t>
            </a:r>
            <a:endParaRPr/>
          </a:p>
        </p:txBody>
      </p:sp>
      <p:sp>
        <p:nvSpPr>
          <p:cNvPr id="76" name="Google Shape;76;p16"/>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Clr>
                <a:schemeClr val="dk2"/>
              </a:buClr>
              <a:buSzPts val="1100"/>
              <a:buFont typeface="Arial"/>
              <a:buNone/>
            </a:pPr>
            <a:r>
              <a:rPr lang="en-GB"/>
              <a:t>Everyone is good at something. Just because you aren’t good at math doesn’t mean there’s no hope for you. There are many fields and industries, and there is one fit for you. Consider a course that you think you would thrive in, a field that you know you could contribute to. Choose a program that you know you can thrive in or at least one that you know you can face head-on, with confidence and no fear and will land you a job in no time.</a:t>
            </a:r>
            <a:endParaRPr/>
          </a:p>
          <a:p>
            <a:pPr indent="0" lvl="0" marL="0" rtl="0" algn="l">
              <a:spcBef>
                <a:spcPts val="1200"/>
              </a:spcBef>
              <a:spcAft>
                <a:spcPts val="0"/>
              </a:spcAft>
              <a:buClr>
                <a:schemeClr val="dk2"/>
              </a:buClr>
              <a:buSzPts val="1100"/>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Follow Your Heart</a:t>
            </a:r>
            <a:endParaRPr/>
          </a:p>
        </p:txBody>
      </p:sp>
      <p:sp>
        <p:nvSpPr>
          <p:cNvPr id="82" name="Google Shape;82;p17"/>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Clr>
                <a:schemeClr val="dk2"/>
              </a:buClr>
              <a:buSzPts val="1100"/>
              <a:buFont typeface="Arial"/>
              <a:buNone/>
            </a:pPr>
            <a:r>
              <a:rPr lang="en-GB"/>
              <a:t>It’s not a rare occurrence that students enroll in courses that were chosen for them by either their parents or that’s the family’s imposition. Of course, they have valid reasons, by heart. But if you can choose for yourself and have the luxury to strive for what you truly want to do, then follow your heart. Do what you love to do whether it be in the field of arts or the sciences.</a:t>
            </a:r>
            <a:endParaRPr/>
          </a:p>
          <a:p>
            <a:pPr indent="0" lvl="0" marL="0" rtl="0" algn="l">
              <a:spcBef>
                <a:spcPts val="1200"/>
              </a:spcBef>
              <a:spcAft>
                <a:spcPts val="0"/>
              </a:spcAft>
              <a:buClr>
                <a:schemeClr val="dk2"/>
              </a:buClr>
              <a:buSzPts val="1100"/>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Reflect</a:t>
            </a:r>
            <a:endParaRPr/>
          </a:p>
        </p:txBody>
      </p:sp>
      <p:sp>
        <p:nvSpPr>
          <p:cNvPr id="88" name="Google Shape;88;p18"/>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You are the one who will make the decision. This is the beginning of your journey, presenting you with a myriad of choices, and you have to choose well. To do this, you must look within yourself, assess, be practical and reflect. You know yourself best.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Thank You Sir</a:t>
            </a:r>
            <a:endParaRPr/>
          </a:p>
        </p:txBody>
      </p:sp>
      <p:sp>
        <p:nvSpPr>
          <p:cNvPr id="94" name="Google Shape;94;p19"/>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a:t>Website:</a:t>
            </a:r>
            <a:r>
              <a:rPr lang="en-GB"/>
              <a:t> </a:t>
            </a:r>
            <a:r>
              <a:rPr lang="en-GB" u="sng">
                <a:solidFill>
                  <a:schemeClr val="hlink"/>
                </a:solidFill>
                <a:hlinkClick r:id="rId3"/>
              </a:rPr>
              <a:t>https://sussexbusinessschool.com/management-courses/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1AFD1"/>
      </a:accent4>
      <a:accent5>
        <a:srgbClr val="0F9D58"/>
      </a:accent5>
      <a:accent6>
        <a:srgbClr val="9C27B0"/>
      </a:accent6>
      <a:hlink>
        <a:srgbClr val="0F9D58"/>
      </a:hlink>
      <a:folHlink>
        <a:srgbClr val="0F9D5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