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Nuni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116b5dcfd0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116b5dcfd0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116b5dcfd0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116b5dcfd0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116b5dcfd0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116b5dcfd0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116b5dcfd0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116b5dcfd0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116b5dcfd0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116b5dcfd0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116b5dcfd0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116b5dcfd0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116b5dcfd0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116b5dcfd0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accuratpestsolutions.co.u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0" y="1562175"/>
            <a:ext cx="5982900" cy="35811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rPr b="1" lang="en-GB" sz="4466"/>
              <a:t>Preventing Mouse And Rat Infestations</a:t>
            </a:r>
            <a:endParaRPr b="1" sz="4466"/>
          </a:p>
          <a:p>
            <a:pPr indent="0" lvl="0" marL="0" rtl="0" algn="ctr">
              <a:spcBef>
                <a:spcPts val="0"/>
              </a:spcBef>
              <a:spcAft>
                <a:spcPts val="0"/>
              </a:spcAft>
              <a:buNone/>
            </a:pPr>
            <a:r>
              <a:t/>
            </a:r>
            <a:endParaRPr b="1" sz="4244"/>
          </a:p>
          <a:p>
            <a:pPr indent="0" lvl="0" marL="0" rtl="0" algn="ctr">
              <a:spcBef>
                <a:spcPts val="0"/>
              </a:spcBef>
              <a:spcAft>
                <a:spcPts val="0"/>
              </a:spcAft>
              <a:buNone/>
            </a:pPr>
            <a:r>
              <a:t/>
            </a:r>
            <a:endParaRPr b="1" sz="4244"/>
          </a:p>
          <a:p>
            <a:pPr indent="0" lvl="0" marL="0" rtl="0" algn="ctr">
              <a:spcBef>
                <a:spcPts val="0"/>
              </a:spcBef>
              <a:spcAft>
                <a:spcPts val="0"/>
              </a:spcAft>
              <a:buNone/>
            </a:pPr>
            <a:r>
              <a:t/>
            </a:r>
            <a:endParaRPr/>
          </a:p>
          <a:p>
            <a:pPr indent="0" lvl="0" marL="0" rtl="0" algn="ctr">
              <a:spcBef>
                <a:spcPts val="0"/>
              </a:spcBef>
              <a:spcAft>
                <a:spcPts val="0"/>
              </a:spcAft>
              <a:buNone/>
            </a:pPr>
            <a:r>
              <a:t/>
            </a:r>
            <a:endParaRPr/>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Remove Current Rodent Occupants</a:t>
            </a:r>
            <a:endParaRPr b="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There are two methods for getting rid of mice and rats: trapping and baiting. For trapping, use snap-style traps, which are designed to kills rodents quickly. For baiting, be sure to use tamper-resistant bait stations that hold the baits in place and keep children and pets out. Place both traps or bait along common pathways where you find droppings and gnaw marks. Ledges, fence rails, and foundations are typical paths.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Seal Up Your Home</a:t>
            </a:r>
            <a:endParaRPr b="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Close up all holes along your exterior using recommended rodent-proofing materials. Pay particular attention to doors, windows, and vents.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Eliminate Outdoor Access</a:t>
            </a:r>
            <a:endParaRPr b="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47" name="Google Shape;147;p1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Trim back overhanging trees that enable rodents to hop onto your roof. Also, keeping your trees properly pruned gives rodents one less place to hide from predators.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Clean Up That Yard</a:t>
            </a:r>
            <a:endParaRPr b="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53" name="Google Shape;153;p1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Remove piles of debris, clutter, and garbage from around your yard. Plant shrubs and bushes at least 3 feet from buildings. These spaces provide safe habitats for rodents.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Invest In Mint</a:t>
            </a:r>
            <a:endParaRPr b="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59" name="Google Shape;159;p1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Both rats and mice avoid the scent of mint. Plant mint outside in your garden and rub peppermint oil indoors along attic beams and other areas where you’ve experienced rodent problems. Even leaving some dried mint leaves can help.</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Contact Pro Active Pest Control</a:t>
            </a:r>
            <a:endParaRPr b="1"/>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65" name="Google Shape;165;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That’s a long to-do list for preventing mouse and rat infestation. Don’t have the time, materials, or feel comfortable removing rodents? That’s where we come in. As pest control professionals, we’re used to dealing with rodent infestations and exterminating them from your home. Contact us to take care of your rodent infestation now and prevent further rodent pest control problems in the future.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Thankyou</a:t>
            </a:r>
            <a:endParaRPr b="1"/>
          </a:p>
        </p:txBody>
      </p:sp>
      <p:sp>
        <p:nvSpPr>
          <p:cNvPr id="171" name="Google Shape;171;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600">
                <a:solidFill>
                  <a:srgbClr val="6AA84F"/>
                </a:solidFill>
              </a:rPr>
              <a:t>Website:</a:t>
            </a:r>
            <a:r>
              <a:rPr b="1" lang="en-GB" sz="1600"/>
              <a:t> </a:t>
            </a:r>
            <a:r>
              <a:rPr b="1" lang="en-GB" sz="1400" u="sng">
                <a:solidFill>
                  <a:schemeClr val="hlink"/>
                </a:solidFill>
                <a:latin typeface="Arial"/>
                <a:ea typeface="Arial"/>
                <a:cs typeface="Arial"/>
                <a:sym typeface="Arial"/>
                <a:hlinkClick r:id="rId3"/>
              </a:rPr>
              <a:t>https://accuratpestsolutions.co.uk/</a:t>
            </a:r>
            <a:endParaRPr b="1" sz="1600"/>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