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Slab"/>
      <p:regular r:id="rId16"/>
      <p:bold r:id="rId17"/>
    </p:embeddedFon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Slab-bold.fntdata"/><Relationship Id="rId16" Type="http://schemas.openxmlformats.org/officeDocument/2006/relationships/font" Target="fonts/RobotoSlab-regular.fntdata"/><Relationship Id="rId5" Type="http://schemas.openxmlformats.org/officeDocument/2006/relationships/notesMaster" Target="notesMasters/notesMaster1.xml"/><Relationship Id="rId19" Type="http://schemas.openxmlformats.org/officeDocument/2006/relationships/font" Target="fonts/Roboto-bold.fntdata"/><Relationship Id="rId6" Type="http://schemas.openxmlformats.org/officeDocument/2006/relationships/slide" Target="slides/slide1.xml"/><Relationship Id="rId18"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174c9cee31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174c9cee31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174c9cee31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174c9cee31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174c9cee31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174c9cee31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174c9cee31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174c9cee31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174c9cee31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174c9cee31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174c9cee31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174c9cee31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174c9cee31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174c9cee31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174c9cee31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174c9cee31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174c9cee31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174c9cee31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1van1man.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554000" y="1103000"/>
            <a:ext cx="6483000" cy="1722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Moving Tips for Your Smoothest Move Yet</a:t>
            </a:r>
            <a:endParaRPr/>
          </a:p>
        </p:txBody>
      </p:sp>
      <p:sp>
        <p:nvSpPr>
          <p:cNvPr id="64" name="Google Shape;64;p13"/>
          <p:cNvSpPr txBox="1"/>
          <p:nvPr>
            <p:ph idx="1" type="subTitle"/>
          </p:nvPr>
        </p:nvSpPr>
        <p:spPr>
          <a:xfrm>
            <a:off x="1462150" y="1342050"/>
            <a:ext cx="5783400" cy="334800"/>
          </a:xfrm>
          <a:prstGeom prst="rect">
            <a:avLst/>
          </a:prstGeom>
        </p:spPr>
        <p:txBody>
          <a:bodyPr anchorCtr="0" anchor="t" bIns="91425" lIns="91425" spcFirstLastPara="1" rIns="91425" wrap="square" tIns="91425">
            <a:normAutofit fontScale="47500" lnSpcReduction="20000"/>
          </a:bodyPr>
          <a:lstStyle/>
          <a:p>
            <a:pPr indent="0" lvl="0" marL="0" rtl="0" algn="ctr">
              <a:spcBef>
                <a:spcPts val="0"/>
              </a:spcBef>
              <a:spcAft>
                <a:spcPts val="0"/>
              </a:spcAft>
              <a:buNone/>
            </a:pPr>
            <a:r>
              <a:rPr lang="en-GB"/>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87900" y="458025"/>
            <a:ext cx="8368200" cy="874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Thankyou</a:t>
            </a:r>
            <a:endParaRPr/>
          </a:p>
        </p:txBody>
      </p:sp>
      <p:sp>
        <p:nvSpPr>
          <p:cNvPr id="118" name="Google Shape;118;p22"/>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a:t>Website</a:t>
            </a:r>
            <a:r>
              <a:rPr b="1" lang="en-GB" sz="2100"/>
              <a:t>: </a:t>
            </a:r>
            <a:r>
              <a:rPr b="1" lang="en-GB" u="sng">
                <a:solidFill>
                  <a:schemeClr val="hlink"/>
                </a:solidFill>
                <a:latin typeface="Arial"/>
                <a:ea typeface="Arial"/>
                <a:cs typeface="Arial"/>
                <a:sym typeface="Arial"/>
                <a:hlinkClick r:id="rId3"/>
              </a:rPr>
              <a:t>https://www.1van1man.com/</a:t>
            </a:r>
            <a:endParaRPr b="1" sz="2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456800" y="310750"/>
            <a:ext cx="8368200" cy="19404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Get Rid Of Everything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Packing all your possessions into boxes, bags, and more can be overwhelming. Make it a little bit easier on yourself by cutting back on clutter as much as possible.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17814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Make A Moving Folder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6" name="Google Shape;76;p1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Start collecting new addresses, rental or purchase papers, moving contracts, and more in one folder. (Consider a hard copy, rather than a digital one, in case computer or phone batteries die during the move.) If any questions come up during the planning process or the move itself, you'll have the answer (and records of agreements, payments, and more) on hand</a:t>
            </a:r>
            <a:r>
              <a:rPr lang="en-GB"/>
              <a:t>.</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17700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Pack As Far In Advance As Possible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82" name="Google Shape;82;p1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Ideally, you'll know about a move (even if you're not sure of the final destination) weeks or even months in advance. Start by packing off-season items and the items you won't miss. If you're moving in summer, you can pack winter coats in advance—and likely books and other once-in-a-while items. When it's finally time to move, many items will already be ready to go, giving you less to stress about.</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87900" y="458025"/>
            <a:ext cx="8368200" cy="17700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Book Early</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88" name="Google Shape;88;p1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If you're hiring moving services, renting supplies, or hiring professionals such as painters or cleaners to work on the house, book early. Waiting to do so could mean paying a higher price, or not being able to get a truck or movers at all, particularly if it's peak moving season.</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87900" y="458025"/>
            <a:ext cx="8368200" cy="17700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Schedule utilities for your new place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4" name="Google Shape;94;p1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Once the dates are finalized, contact your utility providers to schedule service at your new home. You don't want to arrive there, tired from the move, only to find that the electricity, water, or heat is off. Schedule it ahead of time, and keep records of your requests in your moving folder. At the same time, request service stops for your move-out date at your current home.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387900" y="458025"/>
            <a:ext cx="8368200" cy="17700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Keep The Essentials With You</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00" name="Google Shape;100;p1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On the night before the move, tuck everyday essentials—a change of clothes, a toothbrush, must-have stuffed animals or toys for the kids, medications, paperwork, etc.—into a suitcase or bag you'll keep with you in the car, the truck cab, or on the plane. If catastrophe strikes and the moving truck gets lost, at least you'll have some essentials with you.</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87900" y="458025"/>
            <a:ext cx="8368200" cy="17700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Invest In Equipment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06" name="Google Shape;106;p2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 few days before the big move, stock up on supplies. The last thing you want is to have to make a run to the store while you're packing moving boxes or making sure everything is out of the house. Order or purchase box cutters, adhesive bandages, permanent markers, packing tape, paper towels, and garbage bags. (If they aren't all used during the move, they'll still be useful afterward!)</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87900" y="458025"/>
            <a:ext cx="8368200" cy="17814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Get A Truck With A Loading Ramp</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12" name="Google Shape;112;p2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If you're a DIY mover, you absolutely need a truck with a ramp. It may be cheaper to rent a truck without one, but the hassle (and struggle) of lifting every box and piece of furniture high enough to get it into the truck will add hours—plus sore muscles—to your move.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