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Roboto Slab"/>
      <p:regular r:id="rId16"/>
      <p:bold r:id="rId17"/>
    </p:embeddedFont>
    <p:embeddedFont>
      <p:font typeface="Robo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Robot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obotoSlab-bold.fntdata"/><Relationship Id="rId16" Type="http://schemas.openxmlformats.org/officeDocument/2006/relationships/font" Target="fonts/RobotoSlab-regular.fntdata"/><Relationship Id="rId5" Type="http://schemas.openxmlformats.org/officeDocument/2006/relationships/notesMaster" Target="notesMasters/notesMaster1.xml"/><Relationship Id="rId19" Type="http://schemas.openxmlformats.org/officeDocument/2006/relationships/font" Target="fonts/Roboto-bold.fntdata"/><Relationship Id="rId6" Type="http://schemas.openxmlformats.org/officeDocument/2006/relationships/slide" Target="slides/slide1.xml"/><Relationship Id="rId18" Type="http://schemas.openxmlformats.org/officeDocument/2006/relationships/font" Target="fonts/Robo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 name="Shape 59"/>
        <p:cNvGrpSpPr/>
        <p:nvPr/>
      </p:nvGrpSpPr>
      <p:grpSpPr>
        <a:xfrm>
          <a:off x="0" y="0"/>
          <a:ext cx="0" cy="0"/>
          <a:chOff x="0" y="0"/>
          <a:chExt cx="0" cy="0"/>
        </a:xfrm>
      </p:grpSpPr>
      <p:sp>
        <p:nvSpPr>
          <p:cNvPr id="60" name="Google Shape;60;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1" name="Google Shape;61;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1174c9cee31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1174c9cee31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1174c9cee31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1174c9cee31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 name="Shape 71"/>
        <p:cNvGrpSpPr/>
        <p:nvPr/>
      </p:nvGrpSpPr>
      <p:grpSpPr>
        <a:xfrm>
          <a:off x="0" y="0"/>
          <a:ext cx="0" cy="0"/>
          <a:chOff x="0" y="0"/>
          <a:chExt cx="0" cy="0"/>
        </a:xfrm>
      </p:grpSpPr>
      <p:sp>
        <p:nvSpPr>
          <p:cNvPr id="72" name="Google Shape;72;g1174c9cee31_0_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3" name="Google Shape;73;g1174c9cee31_0_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1174c9cee31_0_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1174c9cee31_0_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 name="Shape 83"/>
        <p:cNvGrpSpPr/>
        <p:nvPr/>
      </p:nvGrpSpPr>
      <p:grpSpPr>
        <a:xfrm>
          <a:off x="0" y="0"/>
          <a:ext cx="0" cy="0"/>
          <a:chOff x="0" y="0"/>
          <a:chExt cx="0" cy="0"/>
        </a:xfrm>
      </p:grpSpPr>
      <p:sp>
        <p:nvSpPr>
          <p:cNvPr id="84" name="Google Shape;84;g1174c9cee31_0_6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5" name="Google Shape;85;g1174c9cee31_0_6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1174c9cee31_0_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1174c9cee31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1174c9cee31_0_7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1174c9cee31_0_7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1174c9cee31_0_8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1174c9cee31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g1174c9cee31_0_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1174c9cee31_0_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1524800" y="672606"/>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sp>
        <p:nvSpPr>
          <p:cNvPr id="11" name="Google Shape;11;p2"/>
          <p:cNvSpPr/>
          <p:nvPr/>
        </p:nvSpPr>
        <p:spPr>
          <a:xfrm rot="10800000">
            <a:off x="6537563" y="3342925"/>
            <a:ext cx="1081625" cy="1124950"/>
          </a:xfrm>
          <a:custGeom>
            <a:rect b="b" l="l" r="r" t="t"/>
            <a:pathLst>
              <a:path extrusionOk="0" h="44998" w="43265">
                <a:moveTo>
                  <a:pt x="0" y="44998"/>
                </a:moveTo>
                <a:lnTo>
                  <a:pt x="0" y="0"/>
                </a:lnTo>
                <a:lnTo>
                  <a:pt x="43265" y="0"/>
                </a:lnTo>
              </a:path>
            </a:pathLst>
          </a:custGeom>
          <a:noFill/>
          <a:ln cap="flat" cmpd="sng" w="28575">
            <a:solidFill>
              <a:schemeClr val="accent5"/>
            </a:solidFill>
            <a:prstDash val="solid"/>
            <a:miter lim="8000"/>
            <a:headEnd len="sm" w="sm" type="none"/>
            <a:tailEnd len="sm" w="sm" type="none"/>
          </a:ln>
        </p:spPr>
      </p:sp>
      <p:cxnSp>
        <p:nvCxnSpPr>
          <p:cNvPr id="12" name="Google Shape;12;p2"/>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3" name="Google Shape;13;p2"/>
          <p:cNvSpPr txBox="1"/>
          <p:nvPr>
            <p:ph type="ctrTitle"/>
          </p:nvPr>
        </p:nvSpPr>
        <p:spPr>
          <a:xfrm>
            <a:off x="1680302" y="1188925"/>
            <a:ext cx="5783400" cy="1457400"/>
          </a:xfrm>
          <a:prstGeom prst="rect">
            <a:avLst/>
          </a:prstGeom>
        </p:spPr>
        <p:txBody>
          <a:bodyPr anchorCtr="0" anchor="b" bIns="91425" lIns="91425" spcFirstLastPara="1" rIns="91425" wrap="square" tIns="91425">
            <a:normAutofit/>
          </a:bodyPr>
          <a:lstStyle>
            <a:lvl1pPr lvl="0" algn="ctr">
              <a:spcBef>
                <a:spcPts val="0"/>
              </a:spcBef>
              <a:spcAft>
                <a:spcPts val="0"/>
              </a:spcAft>
              <a:buSzPts val="4000"/>
              <a:buNone/>
              <a:defRPr sz="4000"/>
            </a:lvl1pPr>
            <a:lvl2pPr lvl="1" algn="ctr">
              <a:spcBef>
                <a:spcPts val="0"/>
              </a:spcBef>
              <a:spcAft>
                <a:spcPts val="0"/>
              </a:spcAft>
              <a:buSzPts val="4000"/>
              <a:buNone/>
              <a:defRPr sz="4000"/>
            </a:lvl2pPr>
            <a:lvl3pPr lvl="2" algn="ctr">
              <a:spcBef>
                <a:spcPts val="0"/>
              </a:spcBef>
              <a:spcAft>
                <a:spcPts val="0"/>
              </a:spcAft>
              <a:buSzPts val="4000"/>
              <a:buNone/>
              <a:defRPr sz="4000"/>
            </a:lvl3pPr>
            <a:lvl4pPr lvl="3" algn="ctr">
              <a:spcBef>
                <a:spcPts val="0"/>
              </a:spcBef>
              <a:spcAft>
                <a:spcPts val="0"/>
              </a:spcAft>
              <a:buSzPts val="4000"/>
              <a:buNone/>
              <a:defRPr sz="4000"/>
            </a:lvl4pPr>
            <a:lvl5pPr lvl="4" algn="ctr">
              <a:spcBef>
                <a:spcPts val="0"/>
              </a:spcBef>
              <a:spcAft>
                <a:spcPts val="0"/>
              </a:spcAft>
              <a:buSzPts val="4000"/>
              <a:buNone/>
              <a:defRPr sz="4000"/>
            </a:lvl5pPr>
            <a:lvl6pPr lvl="5" algn="ctr">
              <a:spcBef>
                <a:spcPts val="0"/>
              </a:spcBef>
              <a:spcAft>
                <a:spcPts val="0"/>
              </a:spcAft>
              <a:buSzPts val="4000"/>
              <a:buNone/>
              <a:defRPr sz="4000"/>
            </a:lvl6pPr>
            <a:lvl7pPr lvl="6" algn="ctr">
              <a:spcBef>
                <a:spcPts val="0"/>
              </a:spcBef>
              <a:spcAft>
                <a:spcPts val="0"/>
              </a:spcAft>
              <a:buSzPts val="4000"/>
              <a:buNone/>
              <a:defRPr sz="4000"/>
            </a:lvl7pPr>
            <a:lvl8pPr lvl="7" algn="ctr">
              <a:spcBef>
                <a:spcPts val="0"/>
              </a:spcBef>
              <a:spcAft>
                <a:spcPts val="0"/>
              </a:spcAft>
              <a:buSzPts val="4000"/>
              <a:buNone/>
              <a:defRPr sz="4000"/>
            </a:lvl8pPr>
            <a:lvl9pPr lvl="8" algn="ctr">
              <a:spcBef>
                <a:spcPts val="0"/>
              </a:spcBef>
              <a:spcAft>
                <a:spcPts val="0"/>
              </a:spcAft>
              <a:buSzPts val="4000"/>
              <a:buNone/>
              <a:defRPr sz="4000"/>
            </a:lvl9pPr>
          </a:lstStyle>
          <a:p/>
        </p:txBody>
      </p:sp>
      <p:sp>
        <p:nvSpPr>
          <p:cNvPr id="14" name="Google Shape;14;p2"/>
          <p:cNvSpPr txBox="1"/>
          <p:nvPr>
            <p:ph idx="1" type="subTitle"/>
          </p:nvPr>
        </p:nvSpPr>
        <p:spPr>
          <a:xfrm>
            <a:off x="1680302" y="3049450"/>
            <a:ext cx="5783400" cy="9090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1pPr>
            <a:lvl2pPr lvl="1"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2pPr>
            <a:lvl3pPr lvl="2"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3pPr>
            <a:lvl4pPr lvl="3"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4pPr>
            <a:lvl5pPr lvl="4"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5pPr>
            <a:lvl6pPr lvl="5"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6pPr>
            <a:lvl7pPr lvl="6"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7pPr>
            <a:lvl8pPr lvl="7"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8pPr>
            <a:lvl9pPr lvl="8" algn="ctr">
              <a:lnSpc>
                <a:spcPct val="100000"/>
              </a:lnSpc>
              <a:spcBef>
                <a:spcPts val="0"/>
              </a:spcBef>
              <a:spcAft>
                <a:spcPts val="0"/>
              </a:spcAft>
              <a:buClr>
                <a:schemeClr val="accent5"/>
              </a:buClr>
              <a:buSzPts val="2400"/>
              <a:buFont typeface="Roboto Slab"/>
              <a:buNone/>
              <a:defRPr sz="2400">
                <a:solidFill>
                  <a:schemeClr val="accent5"/>
                </a:solidFill>
                <a:latin typeface="Roboto Slab"/>
                <a:ea typeface="Roboto Slab"/>
                <a:cs typeface="Roboto Slab"/>
                <a:sym typeface="Roboto Slab"/>
              </a:defRPr>
            </a:lvl9pPr>
          </a:lstStyle>
          <a:p/>
        </p:txBody>
      </p:sp>
      <p:sp>
        <p:nvSpPr>
          <p:cNvPr id="15" name="Google Shape;15;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2" name="Shape 52"/>
        <p:cNvGrpSpPr/>
        <p:nvPr/>
      </p:nvGrpSpPr>
      <p:grpSpPr>
        <a:xfrm>
          <a:off x="0" y="0"/>
          <a:ext cx="0" cy="0"/>
          <a:chOff x="0" y="0"/>
          <a:chExt cx="0" cy="0"/>
        </a:xfrm>
      </p:grpSpPr>
      <p:sp>
        <p:nvSpPr>
          <p:cNvPr id="53" name="Google Shape;53;p11"/>
          <p:cNvSpPr/>
          <p:nvPr/>
        </p:nvSpPr>
        <p:spPr>
          <a:xfrm>
            <a:off x="150" y="5076825"/>
            <a:ext cx="9143700" cy="666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11"/>
          <p:cNvSpPr txBox="1"/>
          <p:nvPr>
            <p:ph hasCustomPrompt="1" type="title"/>
          </p:nvPr>
        </p:nvSpPr>
        <p:spPr>
          <a:xfrm>
            <a:off x="387900" y="1152450"/>
            <a:ext cx="8368200" cy="15384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accent5"/>
              </a:buClr>
              <a:buSzPts val="13000"/>
              <a:buNone/>
              <a:defRPr sz="13000">
                <a:solidFill>
                  <a:schemeClr val="accent5"/>
                </a:solidFill>
              </a:defRPr>
            </a:lvl1pPr>
            <a:lvl2pPr lvl="1" algn="ctr">
              <a:spcBef>
                <a:spcPts val="0"/>
              </a:spcBef>
              <a:spcAft>
                <a:spcPts val="0"/>
              </a:spcAft>
              <a:buClr>
                <a:schemeClr val="accent5"/>
              </a:buClr>
              <a:buSzPts val="13000"/>
              <a:buNone/>
              <a:defRPr sz="13000">
                <a:solidFill>
                  <a:schemeClr val="accent5"/>
                </a:solidFill>
              </a:defRPr>
            </a:lvl2pPr>
            <a:lvl3pPr lvl="2" algn="ctr">
              <a:spcBef>
                <a:spcPts val="0"/>
              </a:spcBef>
              <a:spcAft>
                <a:spcPts val="0"/>
              </a:spcAft>
              <a:buClr>
                <a:schemeClr val="accent5"/>
              </a:buClr>
              <a:buSzPts val="13000"/>
              <a:buNone/>
              <a:defRPr sz="13000">
                <a:solidFill>
                  <a:schemeClr val="accent5"/>
                </a:solidFill>
              </a:defRPr>
            </a:lvl3pPr>
            <a:lvl4pPr lvl="3" algn="ctr">
              <a:spcBef>
                <a:spcPts val="0"/>
              </a:spcBef>
              <a:spcAft>
                <a:spcPts val="0"/>
              </a:spcAft>
              <a:buClr>
                <a:schemeClr val="accent5"/>
              </a:buClr>
              <a:buSzPts val="13000"/>
              <a:buNone/>
              <a:defRPr sz="13000">
                <a:solidFill>
                  <a:schemeClr val="accent5"/>
                </a:solidFill>
              </a:defRPr>
            </a:lvl4pPr>
            <a:lvl5pPr lvl="4" algn="ctr">
              <a:spcBef>
                <a:spcPts val="0"/>
              </a:spcBef>
              <a:spcAft>
                <a:spcPts val="0"/>
              </a:spcAft>
              <a:buClr>
                <a:schemeClr val="accent5"/>
              </a:buClr>
              <a:buSzPts val="13000"/>
              <a:buNone/>
              <a:defRPr sz="13000">
                <a:solidFill>
                  <a:schemeClr val="accent5"/>
                </a:solidFill>
              </a:defRPr>
            </a:lvl5pPr>
            <a:lvl6pPr lvl="5" algn="ctr">
              <a:spcBef>
                <a:spcPts val="0"/>
              </a:spcBef>
              <a:spcAft>
                <a:spcPts val="0"/>
              </a:spcAft>
              <a:buClr>
                <a:schemeClr val="accent5"/>
              </a:buClr>
              <a:buSzPts val="13000"/>
              <a:buNone/>
              <a:defRPr sz="13000">
                <a:solidFill>
                  <a:schemeClr val="accent5"/>
                </a:solidFill>
              </a:defRPr>
            </a:lvl6pPr>
            <a:lvl7pPr lvl="6" algn="ctr">
              <a:spcBef>
                <a:spcPts val="0"/>
              </a:spcBef>
              <a:spcAft>
                <a:spcPts val="0"/>
              </a:spcAft>
              <a:buClr>
                <a:schemeClr val="accent5"/>
              </a:buClr>
              <a:buSzPts val="13000"/>
              <a:buNone/>
              <a:defRPr sz="13000">
                <a:solidFill>
                  <a:schemeClr val="accent5"/>
                </a:solidFill>
              </a:defRPr>
            </a:lvl7pPr>
            <a:lvl8pPr lvl="7" algn="ctr">
              <a:spcBef>
                <a:spcPts val="0"/>
              </a:spcBef>
              <a:spcAft>
                <a:spcPts val="0"/>
              </a:spcAft>
              <a:buClr>
                <a:schemeClr val="accent5"/>
              </a:buClr>
              <a:buSzPts val="13000"/>
              <a:buNone/>
              <a:defRPr sz="13000">
                <a:solidFill>
                  <a:schemeClr val="accent5"/>
                </a:solidFill>
              </a:defRPr>
            </a:lvl8pPr>
            <a:lvl9pPr lvl="8" algn="ctr">
              <a:spcBef>
                <a:spcPts val="0"/>
              </a:spcBef>
              <a:spcAft>
                <a:spcPts val="0"/>
              </a:spcAft>
              <a:buClr>
                <a:schemeClr val="accent5"/>
              </a:buClr>
              <a:buSzPts val="13000"/>
              <a:buNone/>
              <a:defRPr sz="13000">
                <a:solidFill>
                  <a:schemeClr val="accent5"/>
                </a:solidFill>
              </a:defRPr>
            </a:lvl9pPr>
          </a:lstStyle>
          <a:p>
            <a:r>
              <a:t>xx%</a:t>
            </a:r>
          </a:p>
        </p:txBody>
      </p:sp>
      <p:sp>
        <p:nvSpPr>
          <p:cNvPr id="55" name="Google Shape;55;p11"/>
          <p:cNvSpPr txBox="1"/>
          <p:nvPr>
            <p:ph idx="1" type="body"/>
          </p:nvPr>
        </p:nvSpPr>
        <p:spPr>
          <a:xfrm>
            <a:off x="387900" y="2919450"/>
            <a:ext cx="8368200" cy="10716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6" name="Google Shape;56;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7" name="Shape 57"/>
        <p:cNvGrpSpPr/>
        <p:nvPr/>
      </p:nvGrpSpPr>
      <p:grpSpPr>
        <a:xfrm>
          <a:off x="0" y="0"/>
          <a:ext cx="0" cy="0"/>
          <a:chOff x="0" y="0"/>
          <a:chExt cx="0" cy="0"/>
        </a:xfrm>
      </p:grpSpPr>
      <p:sp>
        <p:nvSpPr>
          <p:cNvPr id="58" name="Google Shape;58;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 name="Shape 16"/>
        <p:cNvGrpSpPr/>
        <p:nvPr/>
      </p:nvGrpSpPr>
      <p:grpSpPr>
        <a:xfrm>
          <a:off x="0" y="0"/>
          <a:ext cx="0" cy="0"/>
          <a:chOff x="0" y="0"/>
          <a:chExt cx="0" cy="0"/>
        </a:xfrm>
      </p:grpSpPr>
      <p:cxnSp>
        <p:nvCxnSpPr>
          <p:cNvPr id="17" name="Google Shape;17;p3"/>
          <p:cNvCxnSpPr/>
          <p:nvPr/>
        </p:nvCxnSpPr>
        <p:spPr>
          <a:xfrm>
            <a:off x="4359602" y="2817464"/>
            <a:ext cx="424800" cy="0"/>
          </a:xfrm>
          <a:prstGeom prst="straightConnector1">
            <a:avLst/>
          </a:prstGeom>
          <a:noFill/>
          <a:ln cap="flat" cmpd="sng" w="38100">
            <a:solidFill>
              <a:schemeClr val="accent4"/>
            </a:solidFill>
            <a:prstDash val="solid"/>
            <a:round/>
            <a:headEnd len="sm" w="sm" type="none"/>
            <a:tailEnd len="sm" w="sm" type="none"/>
          </a:ln>
        </p:spPr>
      </p:cxnSp>
      <p:sp>
        <p:nvSpPr>
          <p:cNvPr id="18" name="Google Shape;18;p3"/>
          <p:cNvSpPr txBox="1"/>
          <p:nvPr>
            <p:ph type="title"/>
          </p:nvPr>
        </p:nvSpPr>
        <p:spPr>
          <a:xfrm>
            <a:off x="480750" y="1764950"/>
            <a:ext cx="8222100" cy="907500"/>
          </a:xfrm>
          <a:prstGeom prst="rect">
            <a:avLst/>
          </a:prstGeom>
        </p:spPr>
        <p:txBody>
          <a:bodyPr anchorCtr="0" anchor="b" bIns="91425" lIns="91425" spcFirstLastPara="1" rIns="91425" wrap="square" tIns="91425">
            <a:norm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p:txBody>
      </p:sp>
      <p:sp>
        <p:nvSpPr>
          <p:cNvPr id="19" name="Google Shape;19;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0" name="Shape 20"/>
        <p:cNvGrpSpPr/>
        <p:nvPr/>
      </p:nvGrpSpPr>
      <p:grpSpPr>
        <a:xfrm>
          <a:off x="0" y="0"/>
          <a:ext cx="0" cy="0"/>
          <a:chOff x="0" y="0"/>
          <a:chExt cx="0" cy="0"/>
        </a:xfrm>
      </p:grpSpPr>
      <p:cxnSp>
        <p:nvCxnSpPr>
          <p:cNvPr id="21" name="Google Shape;21;p4"/>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2" name="Google Shape;22;p4"/>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3" name="Google Shape;23;p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4" name="Google Shape;24;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5" name="Shape 25"/>
        <p:cNvGrpSpPr/>
        <p:nvPr/>
      </p:nvGrpSpPr>
      <p:grpSpPr>
        <a:xfrm>
          <a:off x="0" y="0"/>
          <a:ext cx="0" cy="0"/>
          <a:chOff x="0" y="0"/>
          <a:chExt cx="0" cy="0"/>
        </a:xfrm>
      </p:grpSpPr>
      <p:cxnSp>
        <p:nvCxnSpPr>
          <p:cNvPr id="26" name="Google Shape;26;p5"/>
          <p:cNvCxnSpPr/>
          <p:nvPr/>
        </p:nvCxnSpPr>
        <p:spPr>
          <a:xfrm>
            <a:off x="492563" y="1260284"/>
            <a:ext cx="424800" cy="0"/>
          </a:xfrm>
          <a:prstGeom prst="straightConnector1">
            <a:avLst/>
          </a:prstGeom>
          <a:noFill/>
          <a:ln cap="flat" cmpd="sng" w="38100">
            <a:solidFill>
              <a:schemeClr val="accent4"/>
            </a:solidFill>
            <a:prstDash val="solid"/>
            <a:round/>
            <a:headEnd len="sm" w="sm" type="none"/>
            <a:tailEnd len="sm" w="sm" type="none"/>
          </a:ln>
        </p:spPr>
      </p:cxnSp>
      <p:sp>
        <p:nvSpPr>
          <p:cNvPr id="27" name="Google Shape;27;p5"/>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8" name="Google Shape;28;p5"/>
          <p:cNvSpPr txBox="1"/>
          <p:nvPr>
            <p:ph idx="1" type="body"/>
          </p:nvPr>
        </p:nvSpPr>
        <p:spPr>
          <a:xfrm>
            <a:off x="387900" y="1489825"/>
            <a:ext cx="3999900" cy="3078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9" name="Google Shape;29;p5"/>
          <p:cNvSpPr txBox="1"/>
          <p:nvPr>
            <p:ph idx="2" type="body"/>
          </p:nvPr>
        </p:nvSpPr>
        <p:spPr>
          <a:xfrm>
            <a:off x="4756200" y="1489825"/>
            <a:ext cx="3999900" cy="3078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0" name="Google Shape;30;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6"/>
          <p:cNvSpPr txBox="1"/>
          <p:nvPr>
            <p:ph type="title"/>
          </p:nvPr>
        </p:nvSpPr>
        <p:spPr>
          <a:xfrm>
            <a:off x="387900" y="458025"/>
            <a:ext cx="8368200" cy="686100"/>
          </a:xfrm>
          <a:prstGeom prst="rect">
            <a:avLst/>
          </a:prstGeom>
        </p:spPr>
        <p:txBody>
          <a:bodyPr anchorCtr="0" anchor="b"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3" name="Google Shape;33;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4" name="Shape 34"/>
        <p:cNvGrpSpPr/>
        <p:nvPr/>
      </p:nvGrpSpPr>
      <p:grpSpPr>
        <a:xfrm>
          <a:off x="0" y="0"/>
          <a:ext cx="0" cy="0"/>
          <a:chOff x="0" y="0"/>
          <a:chExt cx="0" cy="0"/>
        </a:xfrm>
      </p:grpSpPr>
      <p:cxnSp>
        <p:nvCxnSpPr>
          <p:cNvPr id="35" name="Google Shape;35;p7"/>
          <p:cNvCxnSpPr/>
          <p:nvPr/>
        </p:nvCxnSpPr>
        <p:spPr>
          <a:xfrm>
            <a:off x="489218" y="1412277"/>
            <a:ext cx="331500" cy="0"/>
          </a:xfrm>
          <a:prstGeom prst="straightConnector1">
            <a:avLst/>
          </a:prstGeom>
          <a:noFill/>
          <a:ln cap="flat" cmpd="sng" w="38100">
            <a:solidFill>
              <a:schemeClr val="accent4"/>
            </a:solidFill>
            <a:prstDash val="solid"/>
            <a:round/>
            <a:headEnd len="sm" w="sm" type="none"/>
            <a:tailEnd len="sm" w="sm" type="none"/>
          </a:ln>
        </p:spPr>
      </p:cxnSp>
      <p:sp>
        <p:nvSpPr>
          <p:cNvPr id="36" name="Google Shape;36;p7"/>
          <p:cNvSpPr txBox="1"/>
          <p:nvPr>
            <p:ph type="title"/>
          </p:nvPr>
        </p:nvSpPr>
        <p:spPr>
          <a:xfrm>
            <a:off x="3879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7" name="Google Shape;37;p7"/>
          <p:cNvSpPr txBox="1"/>
          <p:nvPr>
            <p:ph idx="1" type="body"/>
          </p:nvPr>
        </p:nvSpPr>
        <p:spPr>
          <a:xfrm>
            <a:off x="387900" y="1594025"/>
            <a:ext cx="2808000" cy="26811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8" name="Google Shape;3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9" name="Shape 39"/>
        <p:cNvGrpSpPr/>
        <p:nvPr/>
      </p:nvGrpSpPr>
      <p:grpSpPr>
        <a:xfrm>
          <a:off x="0" y="0"/>
          <a:ext cx="0" cy="0"/>
          <a:chOff x="0" y="0"/>
          <a:chExt cx="0" cy="0"/>
        </a:xfrm>
      </p:grpSpPr>
      <p:sp>
        <p:nvSpPr>
          <p:cNvPr id="40" name="Google Shape;40;p8"/>
          <p:cNvSpPr txBox="1"/>
          <p:nvPr>
            <p:ph type="title"/>
          </p:nvPr>
        </p:nvSpPr>
        <p:spPr>
          <a:xfrm>
            <a:off x="490250" y="526350"/>
            <a:ext cx="56187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1" name="Google Shape;41;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2" name="Shape 42"/>
        <p:cNvGrpSpPr/>
        <p:nvPr/>
      </p:nvGrpSpPr>
      <p:grpSpPr>
        <a:xfrm>
          <a:off x="0" y="0"/>
          <a:ext cx="0" cy="0"/>
          <a:chOff x="0" y="0"/>
          <a:chExt cx="0" cy="0"/>
        </a:xfrm>
      </p:grpSpPr>
      <p:sp>
        <p:nvSpPr>
          <p:cNvPr id="43" name="Google Shape;43;p9"/>
          <p:cNvSpPr/>
          <p:nvPr/>
        </p:nvSpPr>
        <p:spPr>
          <a:xfrm>
            <a:off x="4572000" y="-75"/>
            <a:ext cx="4572000" cy="5143500"/>
          </a:xfrm>
          <a:prstGeom prst="rect">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4" name="Google Shape;44;p9"/>
          <p:cNvCxnSpPr/>
          <p:nvPr/>
        </p:nvCxnSpPr>
        <p:spPr>
          <a:xfrm>
            <a:off x="5029675" y="4495503"/>
            <a:ext cx="540900" cy="0"/>
          </a:xfrm>
          <a:prstGeom prst="straightConnector1">
            <a:avLst/>
          </a:prstGeom>
          <a:noFill/>
          <a:ln cap="flat" cmpd="sng" w="38100">
            <a:solidFill>
              <a:schemeClr val="accent5"/>
            </a:solidFill>
            <a:prstDash val="solid"/>
            <a:round/>
            <a:headEnd len="sm" w="sm" type="none"/>
            <a:tailEnd len="sm" w="sm" type="none"/>
          </a:ln>
        </p:spPr>
      </p:cxnSp>
      <p:sp>
        <p:nvSpPr>
          <p:cNvPr id="45" name="Google Shape;45;p9"/>
          <p:cNvSpPr txBox="1"/>
          <p:nvPr>
            <p:ph type="title"/>
          </p:nvPr>
        </p:nvSpPr>
        <p:spPr>
          <a:xfrm>
            <a:off x="265500" y="1209075"/>
            <a:ext cx="4045200" cy="1506300"/>
          </a:xfrm>
          <a:prstGeom prst="rect">
            <a:avLst/>
          </a:prstGeom>
        </p:spPr>
        <p:txBody>
          <a:bodyPr anchorCtr="0" anchor="b"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6" name="Google Shape;46;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accent5"/>
              </a:buClr>
              <a:buSzPts val="2100"/>
              <a:buNone/>
              <a:defRPr sz="2100">
                <a:solidFill>
                  <a:schemeClr val="accent5"/>
                </a:solidFill>
              </a:defRPr>
            </a:lvl1pPr>
            <a:lvl2pPr lvl="1" algn="ctr">
              <a:lnSpc>
                <a:spcPct val="100000"/>
              </a:lnSpc>
              <a:spcBef>
                <a:spcPts val="0"/>
              </a:spcBef>
              <a:spcAft>
                <a:spcPts val="0"/>
              </a:spcAft>
              <a:buClr>
                <a:schemeClr val="accent5"/>
              </a:buClr>
              <a:buSzPts val="2100"/>
              <a:buNone/>
              <a:defRPr sz="2100">
                <a:solidFill>
                  <a:schemeClr val="accent5"/>
                </a:solidFill>
              </a:defRPr>
            </a:lvl2pPr>
            <a:lvl3pPr lvl="2" algn="ctr">
              <a:lnSpc>
                <a:spcPct val="100000"/>
              </a:lnSpc>
              <a:spcBef>
                <a:spcPts val="0"/>
              </a:spcBef>
              <a:spcAft>
                <a:spcPts val="0"/>
              </a:spcAft>
              <a:buClr>
                <a:schemeClr val="accent5"/>
              </a:buClr>
              <a:buSzPts val="2100"/>
              <a:buNone/>
              <a:defRPr sz="2100">
                <a:solidFill>
                  <a:schemeClr val="accent5"/>
                </a:solidFill>
              </a:defRPr>
            </a:lvl3pPr>
            <a:lvl4pPr lvl="3" algn="ctr">
              <a:lnSpc>
                <a:spcPct val="100000"/>
              </a:lnSpc>
              <a:spcBef>
                <a:spcPts val="0"/>
              </a:spcBef>
              <a:spcAft>
                <a:spcPts val="0"/>
              </a:spcAft>
              <a:buClr>
                <a:schemeClr val="accent5"/>
              </a:buClr>
              <a:buSzPts val="2100"/>
              <a:buNone/>
              <a:defRPr sz="2100">
                <a:solidFill>
                  <a:schemeClr val="accent5"/>
                </a:solidFill>
              </a:defRPr>
            </a:lvl4pPr>
            <a:lvl5pPr lvl="4" algn="ctr">
              <a:lnSpc>
                <a:spcPct val="100000"/>
              </a:lnSpc>
              <a:spcBef>
                <a:spcPts val="0"/>
              </a:spcBef>
              <a:spcAft>
                <a:spcPts val="0"/>
              </a:spcAft>
              <a:buClr>
                <a:schemeClr val="accent5"/>
              </a:buClr>
              <a:buSzPts val="2100"/>
              <a:buNone/>
              <a:defRPr sz="2100">
                <a:solidFill>
                  <a:schemeClr val="accent5"/>
                </a:solidFill>
              </a:defRPr>
            </a:lvl5pPr>
            <a:lvl6pPr lvl="5" algn="ctr">
              <a:lnSpc>
                <a:spcPct val="100000"/>
              </a:lnSpc>
              <a:spcBef>
                <a:spcPts val="0"/>
              </a:spcBef>
              <a:spcAft>
                <a:spcPts val="0"/>
              </a:spcAft>
              <a:buClr>
                <a:schemeClr val="accent5"/>
              </a:buClr>
              <a:buSzPts val="2100"/>
              <a:buNone/>
              <a:defRPr sz="2100">
                <a:solidFill>
                  <a:schemeClr val="accent5"/>
                </a:solidFill>
              </a:defRPr>
            </a:lvl6pPr>
            <a:lvl7pPr lvl="6" algn="ctr">
              <a:lnSpc>
                <a:spcPct val="100000"/>
              </a:lnSpc>
              <a:spcBef>
                <a:spcPts val="0"/>
              </a:spcBef>
              <a:spcAft>
                <a:spcPts val="0"/>
              </a:spcAft>
              <a:buClr>
                <a:schemeClr val="accent5"/>
              </a:buClr>
              <a:buSzPts val="2100"/>
              <a:buNone/>
              <a:defRPr sz="2100">
                <a:solidFill>
                  <a:schemeClr val="accent5"/>
                </a:solidFill>
              </a:defRPr>
            </a:lvl7pPr>
            <a:lvl8pPr lvl="7" algn="ctr">
              <a:lnSpc>
                <a:spcPct val="100000"/>
              </a:lnSpc>
              <a:spcBef>
                <a:spcPts val="0"/>
              </a:spcBef>
              <a:spcAft>
                <a:spcPts val="0"/>
              </a:spcAft>
              <a:buClr>
                <a:schemeClr val="accent5"/>
              </a:buClr>
              <a:buSzPts val="2100"/>
              <a:buNone/>
              <a:defRPr sz="2100">
                <a:solidFill>
                  <a:schemeClr val="accent5"/>
                </a:solidFill>
              </a:defRPr>
            </a:lvl8pPr>
            <a:lvl9pPr lvl="8" algn="ctr">
              <a:lnSpc>
                <a:spcPct val="100000"/>
              </a:lnSpc>
              <a:spcBef>
                <a:spcPts val="0"/>
              </a:spcBef>
              <a:spcAft>
                <a:spcPts val="0"/>
              </a:spcAft>
              <a:buClr>
                <a:schemeClr val="accent5"/>
              </a:buClr>
              <a:buSzPts val="2100"/>
              <a:buNone/>
              <a:defRPr sz="2100">
                <a:solidFill>
                  <a:schemeClr val="accent5"/>
                </a:solidFill>
              </a:defRPr>
            </a:lvl9pPr>
          </a:lstStyle>
          <a:p/>
        </p:txBody>
      </p:sp>
      <p:sp>
        <p:nvSpPr>
          <p:cNvPr id="47" name="Google Shape;47;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8" name="Google Shape;4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9" name="Shape 49"/>
        <p:cNvGrpSpPr/>
        <p:nvPr/>
      </p:nvGrpSpPr>
      <p:grpSpPr>
        <a:xfrm>
          <a:off x="0" y="0"/>
          <a:ext cx="0" cy="0"/>
          <a:chOff x="0" y="0"/>
          <a:chExt cx="0" cy="0"/>
        </a:xfrm>
      </p:grpSpPr>
      <p:sp>
        <p:nvSpPr>
          <p:cNvPr id="50" name="Google Shape;50;p10"/>
          <p:cNvSpPr txBox="1"/>
          <p:nvPr>
            <p:ph idx="1" type="body"/>
          </p:nvPr>
        </p:nvSpPr>
        <p:spPr>
          <a:xfrm>
            <a:off x="319500" y="4233725"/>
            <a:ext cx="5998800" cy="598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Font typeface="Roboto Slab"/>
              <a:buNone/>
              <a:defRPr>
                <a:latin typeface="Roboto Slab"/>
                <a:ea typeface="Roboto Slab"/>
                <a:cs typeface="Roboto Slab"/>
                <a:sym typeface="Roboto Slab"/>
              </a:defRPr>
            </a:lvl1pPr>
          </a:lstStyle>
          <a:p/>
        </p:txBody>
      </p:sp>
      <p:sp>
        <p:nvSpPr>
          <p:cNvPr id="51" name="Google Shape;51;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rina">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87900" y="458025"/>
            <a:ext cx="8368200" cy="686100"/>
          </a:xfrm>
          <a:prstGeom prst="rect">
            <a:avLst/>
          </a:prstGeom>
          <a:noFill/>
          <a:ln>
            <a:noFill/>
          </a:ln>
        </p:spPr>
        <p:txBody>
          <a:bodyPr anchorCtr="0" anchor="b" bIns="91425" lIns="91425" spcFirstLastPara="1" rIns="91425" wrap="square" tIns="91425">
            <a:normAutofit/>
          </a:bodyPr>
          <a:lstStyle>
            <a:lvl1pPr lvl="0">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1pPr>
            <a:lvl2pPr lvl="1">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2pPr>
            <a:lvl3pPr lvl="2">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3pPr>
            <a:lvl4pPr lvl="3">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4pPr>
            <a:lvl5pPr lvl="4">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5pPr>
            <a:lvl6pPr lvl="5">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6pPr>
            <a:lvl7pPr lvl="6">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7pPr>
            <a:lvl8pPr lvl="7">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8pPr>
            <a:lvl9pPr lvl="8">
              <a:spcBef>
                <a:spcPts val="0"/>
              </a:spcBef>
              <a:spcAft>
                <a:spcPts val="0"/>
              </a:spcAft>
              <a:buClr>
                <a:schemeClr val="dk1"/>
              </a:buClr>
              <a:buSzPts val="3000"/>
              <a:buFont typeface="Roboto Slab"/>
              <a:buNone/>
              <a:defRPr sz="3000">
                <a:solidFill>
                  <a:schemeClr val="dk1"/>
                </a:solidFill>
                <a:latin typeface="Roboto Slab"/>
                <a:ea typeface="Roboto Slab"/>
                <a:cs typeface="Roboto Slab"/>
                <a:sym typeface="Roboto Slab"/>
              </a:defRPr>
            </a:lvl9pPr>
          </a:lstStyle>
          <a:p/>
        </p:txBody>
      </p:sp>
      <p:sp>
        <p:nvSpPr>
          <p:cNvPr id="7" name="Google Shape;7;p1"/>
          <p:cNvSpPr txBox="1"/>
          <p:nvPr>
            <p:ph idx="1" type="body"/>
          </p:nvPr>
        </p:nvSpPr>
        <p:spPr>
          <a:xfrm>
            <a:off x="387900" y="1489824"/>
            <a:ext cx="8368200" cy="3078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Roboto"/>
              <a:buChar char="●"/>
              <a:defRPr sz="1800">
                <a:solidFill>
                  <a:schemeClr val="dk1"/>
                </a:solidFill>
                <a:latin typeface="Roboto"/>
                <a:ea typeface="Roboto"/>
                <a:cs typeface="Roboto"/>
                <a:sym typeface="Roboto"/>
              </a:defRPr>
            </a:lvl1pPr>
            <a:lvl2pPr indent="-317500" lvl="1" marL="9144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2pPr>
            <a:lvl3pPr indent="-317500" lvl="2" marL="13716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3pPr>
            <a:lvl4pPr indent="-317500" lvl="3" marL="18288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4pPr>
            <a:lvl5pPr indent="-317500" lvl="4" marL="22860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5pPr>
            <a:lvl6pPr indent="-317500" lvl="5" marL="27432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6pPr>
            <a:lvl7pPr indent="-317500" lvl="6" marL="32004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7pPr>
            <a:lvl8pPr indent="-317500" lvl="7" marL="36576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8pPr>
            <a:lvl9pPr indent="-317500" lvl="8" marL="4114800">
              <a:lnSpc>
                <a:spcPct val="115000"/>
              </a:lnSpc>
              <a:spcBef>
                <a:spcPts val="0"/>
              </a:spcBef>
              <a:spcAft>
                <a:spcPts val="0"/>
              </a:spcAft>
              <a:buClr>
                <a:schemeClr val="dk1"/>
              </a:buClr>
              <a:buSzPts val="1400"/>
              <a:buFont typeface="Roboto"/>
              <a:buChar char="■"/>
              <a:defRPr>
                <a:solidFill>
                  <a:schemeClr val="dk1"/>
                </a:solidFill>
                <a:latin typeface="Roboto"/>
                <a:ea typeface="Roboto"/>
                <a:cs typeface="Roboto"/>
                <a:sym typeface="Robo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Roboto"/>
                <a:ea typeface="Roboto"/>
                <a:cs typeface="Roboto"/>
                <a:sym typeface="Roboto"/>
              </a:defRPr>
            </a:lvl1pPr>
            <a:lvl2pPr lvl="1" algn="r">
              <a:buNone/>
              <a:defRPr sz="1000">
                <a:solidFill>
                  <a:schemeClr val="dk1"/>
                </a:solidFill>
                <a:latin typeface="Roboto"/>
                <a:ea typeface="Roboto"/>
                <a:cs typeface="Roboto"/>
                <a:sym typeface="Roboto"/>
              </a:defRPr>
            </a:lvl2pPr>
            <a:lvl3pPr lvl="2" algn="r">
              <a:buNone/>
              <a:defRPr sz="1000">
                <a:solidFill>
                  <a:schemeClr val="dk1"/>
                </a:solidFill>
                <a:latin typeface="Roboto"/>
                <a:ea typeface="Roboto"/>
                <a:cs typeface="Roboto"/>
                <a:sym typeface="Roboto"/>
              </a:defRPr>
            </a:lvl3pPr>
            <a:lvl4pPr lvl="3" algn="r">
              <a:buNone/>
              <a:defRPr sz="1000">
                <a:solidFill>
                  <a:schemeClr val="dk1"/>
                </a:solidFill>
                <a:latin typeface="Roboto"/>
                <a:ea typeface="Roboto"/>
                <a:cs typeface="Roboto"/>
                <a:sym typeface="Roboto"/>
              </a:defRPr>
            </a:lvl4pPr>
            <a:lvl5pPr lvl="4" algn="r">
              <a:buNone/>
              <a:defRPr sz="1000">
                <a:solidFill>
                  <a:schemeClr val="dk1"/>
                </a:solidFill>
                <a:latin typeface="Roboto"/>
                <a:ea typeface="Roboto"/>
                <a:cs typeface="Roboto"/>
                <a:sym typeface="Roboto"/>
              </a:defRPr>
            </a:lvl5pPr>
            <a:lvl6pPr lvl="5" algn="r">
              <a:buNone/>
              <a:defRPr sz="1000">
                <a:solidFill>
                  <a:schemeClr val="dk1"/>
                </a:solidFill>
                <a:latin typeface="Roboto"/>
                <a:ea typeface="Roboto"/>
                <a:cs typeface="Roboto"/>
                <a:sym typeface="Roboto"/>
              </a:defRPr>
            </a:lvl6pPr>
            <a:lvl7pPr lvl="6" algn="r">
              <a:buNone/>
              <a:defRPr sz="1000">
                <a:solidFill>
                  <a:schemeClr val="dk1"/>
                </a:solidFill>
                <a:latin typeface="Roboto"/>
                <a:ea typeface="Roboto"/>
                <a:cs typeface="Roboto"/>
                <a:sym typeface="Roboto"/>
              </a:defRPr>
            </a:lvl7pPr>
            <a:lvl8pPr lvl="7" algn="r">
              <a:buNone/>
              <a:defRPr sz="1000">
                <a:solidFill>
                  <a:schemeClr val="dk1"/>
                </a:solidFill>
                <a:latin typeface="Roboto"/>
                <a:ea typeface="Roboto"/>
                <a:cs typeface="Roboto"/>
                <a:sym typeface="Roboto"/>
              </a:defRPr>
            </a:lvl8pPr>
            <a:lvl9pPr lvl="8" algn="r">
              <a:buNone/>
              <a:defRPr sz="1000">
                <a:solidFill>
                  <a:schemeClr val="dk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https://www.1van1man.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 name="Shape 62"/>
        <p:cNvGrpSpPr/>
        <p:nvPr/>
      </p:nvGrpSpPr>
      <p:grpSpPr>
        <a:xfrm>
          <a:off x="0" y="0"/>
          <a:ext cx="0" cy="0"/>
          <a:chOff x="0" y="0"/>
          <a:chExt cx="0" cy="0"/>
        </a:xfrm>
      </p:grpSpPr>
      <p:sp>
        <p:nvSpPr>
          <p:cNvPr id="63" name="Google Shape;63;p13"/>
          <p:cNvSpPr txBox="1"/>
          <p:nvPr>
            <p:ph type="ctrTitle"/>
          </p:nvPr>
        </p:nvSpPr>
        <p:spPr>
          <a:xfrm>
            <a:off x="1554000" y="1103000"/>
            <a:ext cx="6483000" cy="17220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en-GB"/>
              <a:t>Moving Tips for Your Smoothest Move Yet</a:t>
            </a:r>
            <a:endParaRPr/>
          </a:p>
        </p:txBody>
      </p:sp>
      <p:sp>
        <p:nvSpPr>
          <p:cNvPr id="64" name="Google Shape;64;p13"/>
          <p:cNvSpPr txBox="1"/>
          <p:nvPr>
            <p:ph idx="1" type="subTitle"/>
          </p:nvPr>
        </p:nvSpPr>
        <p:spPr>
          <a:xfrm>
            <a:off x="1462150" y="1342050"/>
            <a:ext cx="5783400" cy="334800"/>
          </a:xfrm>
          <a:prstGeom prst="rect">
            <a:avLst/>
          </a:prstGeom>
        </p:spPr>
        <p:txBody>
          <a:bodyPr anchorCtr="0" anchor="t" bIns="91425" lIns="91425" spcFirstLastPara="1" rIns="91425" wrap="square" tIns="91425">
            <a:normAutofit fontScale="47500" lnSpcReduction="20000"/>
          </a:bodyPr>
          <a:lstStyle/>
          <a:p>
            <a:pPr indent="0" lvl="0" marL="0" rtl="0" algn="ctr">
              <a:spcBef>
                <a:spcPts val="0"/>
              </a:spcBef>
              <a:spcAft>
                <a:spcPts val="0"/>
              </a:spcAft>
              <a:buNone/>
            </a:pPr>
            <a:r>
              <a:rPr lang="en-GB"/>
              <a:t>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2"/>
          <p:cNvSpPr txBox="1"/>
          <p:nvPr>
            <p:ph type="title"/>
          </p:nvPr>
        </p:nvSpPr>
        <p:spPr>
          <a:xfrm>
            <a:off x="387900" y="458025"/>
            <a:ext cx="8368200" cy="8745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Thankyou</a:t>
            </a:r>
            <a:endParaRPr/>
          </a:p>
        </p:txBody>
      </p:sp>
      <p:sp>
        <p:nvSpPr>
          <p:cNvPr id="118" name="Google Shape;118;p22"/>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a:t>Website</a:t>
            </a:r>
            <a:r>
              <a:rPr b="1" lang="en-GB" sz="2100"/>
              <a:t>: </a:t>
            </a:r>
            <a:r>
              <a:rPr b="1" lang="en-GB" u="sng">
                <a:solidFill>
                  <a:schemeClr val="hlink"/>
                </a:solidFill>
                <a:latin typeface="Arial"/>
                <a:ea typeface="Arial"/>
                <a:cs typeface="Arial"/>
                <a:sym typeface="Arial"/>
                <a:hlinkClick r:id="rId3"/>
              </a:rPr>
              <a:t>https://www.1van1man.com/</a:t>
            </a:r>
            <a:endParaRPr b="1" sz="25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4"/>
          <p:cNvSpPr txBox="1"/>
          <p:nvPr>
            <p:ph type="title"/>
          </p:nvPr>
        </p:nvSpPr>
        <p:spPr>
          <a:xfrm>
            <a:off x="456800" y="310750"/>
            <a:ext cx="8368200" cy="19404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Get Rid Of Everything</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70" name="Google Shape;70;p14"/>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Packing all your possessions into boxes, bags, and more can be overwhelming. Make it a little bit easier on yourself by cutting back on clutter as much as possible.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 name="Shape 74"/>
        <p:cNvGrpSpPr/>
        <p:nvPr/>
      </p:nvGrpSpPr>
      <p:grpSpPr>
        <a:xfrm>
          <a:off x="0" y="0"/>
          <a:ext cx="0" cy="0"/>
          <a:chOff x="0" y="0"/>
          <a:chExt cx="0" cy="0"/>
        </a:xfrm>
      </p:grpSpPr>
      <p:sp>
        <p:nvSpPr>
          <p:cNvPr id="75" name="Google Shape;75;p15"/>
          <p:cNvSpPr txBox="1"/>
          <p:nvPr>
            <p:ph type="title"/>
          </p:nvPr>
        </p:nvSpPr>
        <p:spPr>
          <a:xfrm>
            <a:off x="387900" y="458025"/>
            <a:ext cx="8368200" cy="17814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Make A Moving Folder</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76" name="Google Shape;76;p15"/>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Start collecting new addresses, rental or purchase papers, moving contracts, and more in one folder. (Consider a hard copy, rather than a digital one, in case computer or phone batteries die during the move.) If any questions come up during the planning process or the move itself, you'll have the answer (and records of agreements, payments, and more) on hand</a:t>
            </a:r>
            <a:r>
              <a:rPr lang="en-GB"/>
              <a:t>.</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6"/>
          <p:cNvSpPr txBox="1"/>
          <p:nvPr>
            <p:ph type="title"/>
          </p:nvPr>
        </p:nvSpPr>
        <p:spPr>
          <a:xfrm>
            <a:off x="387900" y="458025"/>
            <a:ext cx="8368200" cy="17700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Pack As Far In Advance As Possible</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82" name="Google Shape;82;p16"/>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Ideally, you'll know about a move (even if you're not sure of the final destination) weeks or even months in advance. Start by packing off-season items and the items you won't miss. If you're moving in summer, you can pack winter coats in advance—and likely books and other once-in-a-while items. When it's finally time to move, many items will already be ready to go, giving you less to stress about.</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6" name="Shape 86"/>
        <p:cNvGrpSpPr/>
        <p:nvPr/>
      </p:nvGrpSpPr>
      <p:grpSpPr>
        <a:xfrm>
          <a:off x="0" y="0"/>
          <a:ext cx="0" cy="0"/>
          <a:chOff x="0" y="0"/>
          <a:chExt cx="0" cy="0"/>
        </a:xfrm>
      </p:grpSpPr>
      <p:sp>
        <p:nvSpPr>
          <p:cNvPr id="87" name="Google Shape;87;p17"/>
          <p:cNvSpPr txBox="1"/>
          <p:nvPr>
            <p:ph type="title"/>
          </p:nvPr>
        </p:nvSpPr>
        <p:spPr>
          <a:xfrm>
            <a:off x="387900" y="458025"/>
            <a:ext cx="8368200" cy="17700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Book Early</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88" name="Google Shape;88;p17"/>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If you're hiring moving services, renting supplies, or hiring professionals such as painters or cleaners to work on the house, book early. Waiting to do so could mean paying a higher price, or not being able to get a truck or movers at all, particularly if it's peak moving season.</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8"/>
          <p:cNvSpPr txBox="1"/>
          <p:nvPr>
            <p:ph type="title"/>
          </p:nvPr>
        </p:nvSpPr>
        <p:spPr>
          <a:xfrm>
            <a:off x="387900" y="458025"/>
            <a:ext cx="8368200" cy="17700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Schedule utilities for your new place</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94" name="Google Shape;94;p18"/>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Once the dates are finalized, contact your utility providers to schedule service at your new home. You don't want to arrive there, tired from the move, only to find that the electricity, water, or heat is off. Schedule it ahead of time, and keep records of your requests in your moving folder. At the same time, request service stops for your move-out date at your current home.</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9"/>
          <p:cNvSpPr txBox="1"/>
          <p:nvPr>
            <p:ph type="title"/>
          </p:nvPr>
        </p:nvSpPr>
        <p:spPr>
          <a:xfrm>
            <a:off x="387900" y="458025"/>
            <a:ext cx="8368200" cy="17700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Keep The Essentials With You</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00" name="Google Shape;100;p19"/>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On the night before the move, tuck everyday essentials—a change of clothes, a toothbrush, must-have stuffed animals or toys for the kids, medications, paperwork, etc.—into a suitcase or bag you'll keep with you in the car, the truck cab, or on the plane. If catastrophe strikes and the moving truck gets lost, at least you'll have some essentials with you.</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0"/>
          <p:cNvSpPr txBox="1"/>
          <p:nvPr>
            <p:ph type="title"/>
          </p:nvPr>
        </p:nvSpPr>
        <p:spPr>
          <a:xfrm>
            <a:off x="387900" y="458025"/>
            <a:ext cx="8368200" cy="17700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Invest In Equipment</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06" name="Google Shape;106;p20"/>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A few days before the big move, stock up on supplies. The last thing you want is to have to make a run to the store while you're packing moving boxes or making sure everything is out of the house. Order or purchase box cutters, adhesive bandages, permanent markers, packing tape, paper towels, and garbage bags. (If they aren't all used during the move, they'll still be useful afterward!)</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21"/>
          <p:cNvSpPr txBox="1"/>
          <p:nvPr>
            <p:ph type="title"/>
          </p:nvPr>
        </p:nvSpPr>
        <p:spPr>
          <a:xfrm>
            <a:off x="387900" y="458025"/>
            <a:ext cx="8368200" cy="17814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Get A Truck With A Loading Ramp</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12" name="Google Shape;112;p21"/>
          <p:cNvSpPr txBox="1"/>
          <p:nvPr>
            <p:ph idx="1" type="body"/>
          </p:nvPr>
        </p:nvSpPr>
        <p:spPr>
          <a:xfrm>
            <a:off x="387900" y="1489824"/>
            <a:ext cx="8368200" cy="30789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If you're a DIY mover, you absolutely need a truck with a ramp. It may be cheaper to rent a truck without one, but the hassle (and struggle) of lifting every box and piece of furniture high enough to get it into the truck will add hours—plus sore muscles—to your move.</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Marina">
  <a:themeElements>
    <a:clrScheme name="Marina">
      <a:dk1>
        <a:srgbClr val="FFFFFF"/>
      </a:dk1>
      <a:lt1>
        <a:srgbClr val="00517C"/>
      </a:lt1>
      <a:dk2>
        <a:srgbClr val="004065"/>
      </a:dk2>
      <a:lt2>
        <a:srgbClr val="CFD8DC"/>
      </a:lt2>
      <a:accent1>
        <a:srgbClr val="0277BD"/>
      </a:accent1>
      <a:accent2>
        <a:srgbClr val="558B2F"/>
      </a:accent2>
      <a:accent3>
        <a:srgbClr val="009688"/>
      </a:accent3>
      <a:accent4>
        <a:srgbClr val="039BE5"/>
      </a:accent4>
      <a:accent5>
        <a:srgbClr val="8BC34A"/>
      </a:accent5>
      <a:accent6>
        <a:srgbClr val="FFEB38"/>
      </a:accent6>
      <a:hlink>
        <a:srgbClr val="8BC34A"/>
      </a:hlink>
      <a:folHlink>
        <a:srgbClr val="8BC34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