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Lst>
  <p:sldSz cy="5143500" cx="9144000"/>
  <p:notesSz cx="6858000" cy="9144000"/>
  <p:embeddedFontLst>
    <p:embeddedFont>
      <p:font typeface="PT Sans Narrow"/>
      <p:regular r:id="rId13"/>
      <p:bold r:id="rId14"/>
    </p:embeddedFont>
    <p:embeddedFont>
      <p:font typeface="Open Sans"/>
      <p:regular r:id="rId15"/>
      <p:bold r:id="rId16"/>
      <p:italic r:id="rId17"/>
      <p:boldItalic r:id="rId1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font" Target="fonts/PTSansNarrow-regular.fntdata"/><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OpenSans-regular.fntdata"/><Relationship Id="rId14" Type="http://schemas.openxmlformats.org/officeDocument/2006/relationships/font" Target="fonts/PTSansNarrow-bold.fntdata"/><Relationship Id="rId17" Type="http://schemas.openxmlformats.org/officeDocument/2006/relationships/font" Target="fonts/OpenSans-italic.fntdata"/><Relationship Id="rId16" Type="http://schemas.openxmlformats.org/officeDocument/2006/relationships/font" Target="fonts/OpenSans-bold.fntdata"/><Relationship Id="rId5" Type="http://schemas.openxmlformats.org/officeDocument/2006/relationships/notesMaster" Target="notesMasters/notesMaster1.xml"/><Relationship Id="rId6" Type="http://schemas.openxmlformats.org/officeDocument/2006/relationships/slide" Target="slides/slide1.xml"/><Relationship Id="rId18" Type="http://schemas.openxmlformats.org/officeDocument/2006/relationships/font" Target="fonts/OpenSans-boldItalic.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 name="Shape 67"/>
        <p:cNvGrpSpPr/>
        <p:nvPr/>
      </p:nvGrpSpPr>
      <p:grpSpPr>
        <a:xfrm>
          <a:off x="0" y="0"/>
          <a:ext cx="0" cy="0"/>
          <a:chOff x="0" y="0"/>
          <a:chExt cx="0" cy="0"/>
        </a:xfrm>
      </p:grpSpPr>
      <p:sp>
        <p:nvSpPr>
          <p:cNvPr id="68" name="Google Shape;68;g10df210721b_0_5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9" name="Google Shape;69;g10df210721b_0_5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g10df210721b_0_6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5" name="Google Shape;75;g10df210721b_0_6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 name="Shape 79"/>
        <p:cNvGrpSpPr/>
        <p:nvPr/>
      </p:nvGrpSpPr>
      <p:grpSpPr>
        <a:xfrm>
          <a:off x="0" y="0"/>
          <a:ext cx="0" cy="0"/>
          <a:chOff x="0" y="0"/>
          <a:chExt cx="0" cy="0"/>
        </a:xfrm>
      </p:grpSpPr>
      <p:sp>
        <p:nvSpPr>
          <p:cNvPr id="80" name="Google Shape;80;g10df210721b_0_6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1" name="Google Shape;81;g10df210721b_0_6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g10df210721b_0_7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7" name="Google Shape;87;g10df210721b_0_7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g10df210721b_0_7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3" name="Google Shape;93;g10df210721b_0_7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g10df210721b_0_8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9" name="Google Shape;99;g10df210721b_0_8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cxnSp>
        <p:nvCxnSpPr>
          <p:cNvPr id="10" name="Google Shape;10;p2"/>
          <p:cNvCxnSpPr/>
          <p:nvPr/>
        </p:nvCxnSpPr>
        <p:spPr>
          <a:xfrm>
            <a:off x="7007735" y="3176888"/>
            <a:ext cx="562200" cy="0"/>
          </a:xfrm>
          <a:prstGeom prst="straightConnector1">
            <a:avLst/>
          </a:prstGeom>
          <a:noFill/>
          <a:ln cap="flat" cmpd="sng" w="76200">
            <a:solidFill>
              <a:schemeClr val="lt2"/>
            </a:solidFill>
            <a:prstDash val="solid"/>
            <a:round/>
            <a:headEnd len="sm" w="sm" type="none"/>
            <a:tailEnd len="sm" w="sm" type="none"/>
          </a:ln>
        </p:spPr>
      </p:cxnSp>
      <p:cxnSp>
        <p:nvCxnSpPr>
          <p:cNvPr id="11" name="Google Shape;11;p2"/>
          <p:cNvCxnSpPr/>
          <p:nvPr/>
        </p:nvCxnSpPr>
        <p:spPr>
          <a:xfrm>
            <a:off x="1575035" y="3158252"/>
            <a:ext cx="562200" cy="0"/>
          </a:xfrm>
          <a:prstGeom prst="straightConnector1">
            <a:avLst/>
          </a:prstGeom>
          <a:noFill/>
          <a:ln cap="flat" cmpd="sng" w="76200">
            <a:solidFill>
              <a:schemeClr val="lt2"/>
            </a:solidFill>
            <a:prstDash val="solid"/>
            <a:round/>
            <a:headEnd len="sm" w="sm" type="none"/>
            <a:tailEnd len="sm" w="sm" type="none"/>
          </a:ln>
        </p:spPr>
      </p:cxnSp>
      <p:grpSp>
        <p:nvGrpSpPr>
          <p:cNvPr id="12" name="Google Shape;12;p2"/>
          <p:cNvGrpSpPr/>
          <p:nvPr/>
        </p:nvGrpSpPr>
        <p:grpSpPr>
          <a:xfrm>
            <a:off x="1004144" y="1022025"/>
            <a:ext cx="7136668" cy="152400"/>
            <a:chOff x="1346429" y="1011300"/>
            <a:chExt cx="6452100" cy="152400"/>
          </a:xfrm>
        </p:grpSpPr>
        <p:cxnSp>
          <p:nvCxnSpPr>
            <p:cNvPr id="13" name="Google Shape;13;p2"/>
            <p:cNvCxnSpPr/>
            <p:nvPr/>
          </p:nvCxnSpPr>
          <p:spPr>
            <a:xfrm rot="10800000">
              <a:off x="1346429" y="1011300"/>
              <a:ext cx="6452100" cy="0"/>
            </a:xfrm>
            <a:prstGeom prst="straightConnector1">
              <a:avLst/>
            </a:prstGeom>
            <a:noFill/>
            <a:ln cap="flat" cmpd="sng" w="76200">
              <a:solidFill>
                <a:schemeClr val="accent3"/>
              </a:solidFill>
              <a:prstDash val="solid"/>
              <a:round/>
              <a:headEnd len="sm" w="sm" type="none"/>
              <a:tailEnd len="sm" w="sm" type="none"/>
            </a:ln>
          </p:spPr>
        </p:cxnSp>
        <p:cxnSp>
          <p:nvCxnSpPr>
            <p:cNvPr id="14" name="Google Shape;14;p2"/>
            <p:cNvCxnSpPr/>
            <p:nvPr/>
          </p:nvCxnSpPr>
          <p:spPr>
            <a:xfrm rot="10800000">
              <a:off x="1346429" y="1163700"/>
              <a:ext cx="6452100" cy="0"/>
            </a:xfrm>
            <a:prstGeom prst="straightConnector1">
              <a:avLst/>
            </a:prstGeom>
            <a:noFill/>
            <a:ln cap="flat" cmpd="sng" w="9525">
              <a:solidFill>
                <a:schemeClr val="accent3"/>
              </a:solidFill>
              <a:prstDash val="solid"/>
              <a:round/>
              <a:headEnd len="sm" w="sm" type="none"/>
              <a:tailEnd len="sm" w="sm" type="none"/>
            </a:ln>
          </p:spPr>
        </p:cxnSp>
      </p:grpSp>
      <p:grpSp>
        <p:nvGrpSpPr>
          <p:cNvPr id="15" name="Google Shape;15;p2"/>
          <p:cNvGrpSpPr/>
          <p:nvPr/>
        </p:nvGrpSpPr>
        <p:grpSpPr>
          <a:xfrm>
            <a:off x="1004151" y="3969100"/>
            <a:ext cx="7136668" cy="152400"/>
            <a:chOff x="1346435" y="3969088"/>
            <a:chExt cx="6452100" cy="152400"/>
          </a:xfrm>
        </p:grpSpPr>
        <p:cxnSp>
          <p:nvCxnSpPr>
            <p:cNvPr id="16" name="Google Shape;16;p2"/>
            <p:cNvCxnSpPr/>
            <p:nvPr/>
          </p:nvCxnSpPr>
          <p:spPr>
            <a:xfrm>
              <a:off x="1346435" y="4121488"/>
              <a:ext cx="6452100" cy="0"/>
            </a:xfrm>
            <a:prstGeom prst="straightConnector1">
              <a:avLst/>
            </a:prstGeom>
            <a:noFill/>
            <a:ln cap="flat" cmpd="sng" w="76200">
              <a:solidFill>
                <a:schemeClr val="accent3"/>
              </a:solidFill>
              <a:prstDash val="solid"/>
              <a:round/>
              <a:headEnd len="sm" w="sm" type="none"/>
              <a:tailEnd len="sm" w="sm" type="none"/>
            </a:ln>
          </p:spPr>
        </p:cxnSp>
        <p:cxnSp>
          <p:nvCxnSpPr>
            <p:cNvPr id="17" name="Google Shape;17;p2"/>
            <p:cNvCxnSpPr/>
            <p:nvPr/>
          </p:nvCxnSpPr>
          <p:spPr>
            <a:xfrm>
              <a:off x="1346435" y="3969088"/>
              <a:ext cx="6452100" cy="0"/>
            </a:xfrm>
            <a:prstGeom prst="straightConnector1">
              <a:avLst/>
            </a:prstGeom>
            <a:noFill/>
            <a:ln cap="flat" cmpd="sng" w="9525">
              <a:solidFill>
                <a:schemeClr val="accent3"/>
              </a:solidFill>
              <a:prstDash val="solid"/>
              <a:round/>
              <a:headEnd len="sm" w="sm" type="none"/>
              <a:tailEnd len="sm" w="sm" type="none"/>
            </a:ln>
          </p:spPr>
        </p:cxnSp>
      </p:grpSp>
      <p:sp>
        <p:nvSpPr>
          <p:cNvPr id="18" name="Google Shape;18;p2"/>
          <p:cNvSpPr txBox="1"/>
          <p:nvPr>
            <p:ph type="ctrTitle"/>
          </p:nvPr>
        </p:nvSpPr>
        <p:spPr>
          <a:xfrm>
            <a:off x="1004150" y="1751764"/>
            <a:ext cx="7136700" cy="1022400"/>
          </a:xfrm>
          <a:prstGeom prst="rect">
            <a:avLst/>
          </a:prstGeom>
        </p:spPr>
        <p:txBody>
          <a:bodyPr anchorCtr="0" anchor="b" bIns="91425" lIns="91425" spcFirstLastPara="1" rIns="91425" wrap="square" tIns="91425">
            <a:normAutofit/>
          </a:bodyPr>
          <a:lstStyle>
            <a:lvl1pPr lvl="0" algn="ctr">
              <a:spcBef>
                <a:spcPts val="0"/>
              </a:spcBef>
              <a:spcAft>
                <a:spcPts val="0"/>
              </a:spcAft>
              <a:buSzPts val="5400"/>
              <a:buNone/>
              <a:defRPr sz="5400"/>
            </a:lvl1pPr>
            <a:lvl2pPr lvl="1" algn="ctr">
              <a:spcBef>
                <a:spcPts val="0"/>
              </a:spcBef>
              <a:spcAft>
                <a:spcPts val="0"/>
              </a:spcAft>
              <a:buSzPts val="5400"/>
              <a:buNone/>
              <a:defRPr sz="5400"/>
            </a:lvl2pPr>
            <a:lvl3pPr lvl="2" algn="ctr">
              <a:spcBef>
                <a:spcPts val="0"/>
              </a:spcBef>
              <a:spcAft>
                <a:spcPts val="0"/>
              </a:spcAft>
              <a:buSzPts val="5400"/>
              <a:buNone/>
              <a:defRPr sz="5400"/>
            </a:lvl3pPr>
            <a:lvl4pPr lvl="3" algn="ctr">
              <a:spcBef>
                <a:spcPts val="0"/>
              </a:spcBef>
              <a:spcAft>
                <a:spcPts val="0"/>
              </a:spcAft>
              <a:buSzPts val="5400"/>
              <a:buNone/>
              <a:defRPr sz="5400"/>
            </a:lvl4pPr>
            <a:lvl5pPr lvl="4" algn="ctr">
              <a:spcBef>
                <a:spcPts val="0"/>
              </a:spcBef>
              <a:spcAft>
                <a:spcPts val="0"/>
              </a:spcAft>
              <a:buSzPts val="5400"/>
              <a:buNone/>
              <a:defRPr sz="5400"/>
            </a:lvl5pPr>
            <a:lvl6pPr lvl="5" algn="ctr">
              <a:spcBef>
                <a:spcPts val="0"/>
              </a:spcBef>
              <a:spcAft>
                <a:spcPts val="0"/>
              </a:spcAft>
              <a:buSzPts val="5400"/>
              <a:buNone/>
              <a:defRPr sz="5400"/>
            </a:lvl6pPr>
            <a:lvl7pPr lvl="6" algn="ctr">
              <a:spcBef>
                <a:spcPts val="0"/>
              </a:spcBef>
              <a:spcAft>
                <a:spcPts val="0"/>
              </a:spcAft>
              <a:buSzPts val="5400"/>
              <a:buNone/>
              <a:defRPr sz="5400"/>
            </a:lvl7pPr>
            <a:lvl8pPr lvl="7" algn="ctr">
              <a:spcBef>
                <a:spcPts val="0"/>
              </a:spcBef>
              <a:spcAft>
                <a:spcPts val="0"/>
              </a:spcAft>
              <a:buSzPts val="5400"/>
              <a:buNone/>
              <a:defRPr sz="5400"/>
            </a:lvl8pPr>
            <a:lvl9pPr lvl="8" algn="ctr">
              <a:spcBef>
                <a:spcPts val="0"/>
              </a:spcBef>
              <a:spcAft>
                <a:spcPts val="0"/>
              </a:spcAft>
              <a:buSzPts val="5400"/>
              <a:buNone/>
              <a:defRPr sz="5400"/>
            </a:lvl9pPr>
          </a:lstStyle>
          <a:p/>
        </p:txBody>
      </p:sp>
      <p:sp>
        <p:nvSpPr>
          <p:cNvPr id="19" name="Google Shape;19;p2"/>
          <p:cNvSpPr txBox="1"/>
          <p:nvPr>
            <p:ph idx="1" type="subTitle"/>
          </p:nvPr>
        </p:nvSpPr>
        <p:spPr>
          <a:xfrm>
            <a:off x="2137225" y="2850039"/>
            <a:ext cx="48705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400"/>
              <a:buNone/>
              <a:defRPr sz="2400"/>
            </a:lvl1pPr>
            <a:lvl2pPr lvl="1" algn="ctr">
              <a:lnSpc>
                <a:spcPct val="100000"/>
              </a:lnSpc>
              <a:spcBef>
                <a:spcPts val="0"/>
              </a:spcBef>
              <a:spcAft>
                <a:spcPts val="0"/>
              </a:spcAft>
              <a:buSzPts val="2400"/>
              <a:buNone/>
              <a:defRPr sz="2400"/>
            </a:lvl2pPr>
            <a:lvl3pPr lvl="2" algn="ctr">
              <a:lnSpc>
                <a:spcPct val="100000"/>
              </a:lnSpc>
              <a:spcBef>
                <a:spcPts val="0"/>
              </a:spcBef>
              <a:spcAft>
                <a:spcPts val="0"/>
              </a:spcAft>
              <a:buSzPts val="2400"/>
              <a:buNone/>
              <a:defRPr sz="2400"/>
            </a:lvl3pPr>
            <a:lvl4pPr lvl="3" algn="ctr">
              <a:lnSpc>
                <a:spcPct val="100000"/>
              </a:lnSpc>
              <a:spcBef>
                <a:spcPts val="0"/>
              </a:spcBef>
              <a:spcAft>
                <a:spcPts val="0"/>
              </a:spcAft>
              <a:buSzPts val="2400"/>
              <a:buNone/>
              <a:defRPr sz="2400"/>
            </a:lvl4pPr>
            <a:lvl5pPr lvl="4" algn="ctr">
              <a:lnSpc>
                <a:spcPct val="100000"/>
              </a:lnSpc>
              <a:spcBef>
                <a:spcPts val="0"/>
              </a:spcBef>
              <a:spcAft>
                <a:spcPts val="0"/>
              </a:spcAft>
              <a:buSzPts val="2400"/>
              <a:buNone/>
              <a:defRPr sz="2400"/>
            </a:lvl5pPr>
            <a:lvl6pPr lvl="5" algn="ctr">
              <a:lnSpc>
                <a:spcPct val="100000"/>
              </a:lnSpc>
              <a:spcBef>
                <a:spcPts val="0"/>
              </a:spcBef>
              <a:spcAft>
                <a:spcPts val="0"/>
              </a:spcAft>
              <a:buSzPts val="2400"/>
              <a:buNone/>
              <a:defRPr sz="2400"/>
            </a:lvl6pPr>
            <a:lvl7pPr lvl="6" algn="ctr">
              <a:lnSpc>
                <a:spcPct val="100000"/>
              </a:lnSpc>
              <a:spcBef>
                <a:spcPts val="0"/>
              </a:spcBef>
              <a:spcAft>
                <a:spcPts val="0"/>
              </a:spcAft>
              <a:buSzPts val="2400"/>
              <a:buNone/>
              <a:defRPr sz="2400"/>
            </a:lvl7pPr>
            <a:lvl8pPr lvl="7" algn="ctr">
              <a:lnSpc>
                <a:spcPct val="100000"/>
              </a:lnSpc>
              <a:spcBef>
                <a:spcPts val="0"/>
              </a:spcBef>
              <a:spcAft>
                <a:spcPts val="0"/>
              </a:spcAft>
              <a:buSzPts val="2400"/>
              <a:buNone/>
              <a:defRPr sz="2400"/>
            </a:lvl8pPr>
            <a:lvl9pPr lvl="8" algn="ctr">
              <a:lnSpc>
                <a:spcPct val="100000"/>
              </a:lnSpc>
              <a:spcBef>
                <a:spcPts val="0"/>
              </a:spcBef>
              <a:spcAft>
                <a:spcPts val="0"/>
              </a:spcAft>
              <a:buSzPts val="2400"/>
              <a:buNone/>
              <a:defRPr sz="2400"/>
            </a:lvl9pPr>
          </a:lstStyle>
          <a:p/>
        </p:txBody>
      </p:sp>
      <p:sp>
        <p:nvSpPr>
          <p:cNvPr id="20" name="Google Shape;20;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55" name="Shape 55"/>
        <p:cNvGrpSpPr/>
        <p:nvPr/>
      </p:nvGrpSpPr>
      <p:grpSpPr>
        <a:xfrm>
          <a:off x="0" y="0"/>
          <a:ext cx="0" cy="0"/>
          <a:chOff x="0" y="0"/>
          <a:chExt cx="0" cy="0"/>
        </a:xfrm>
      </p:grpSpPr>
      <p:sp>
        <p:nvSpPr>
          <p:cNvPr id="56" name="Google Shape;56;p11"/>
          <p:cNvSpPr/>
          <p:nvPr/>
        </p:nvSpPr>
        <p:spPr>
          <a:xfrm>
            <a:off x="-75"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 name="Google Shape;57;p11"/>
          <p:cNvSpPr txBox="1"/>
          <p:nvPr>
            <p:ph hasCustomPrompt="1" type="title"/>
          </p:nvPr>
        </p:nvSpPr>
        <p:spPr>
          <a:xfrm>
            <a:off x="311700" y="1304850"/>
            <a:ext cx="8520600" cy="15384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accent3"/>
              </a:buClr>
              <a:buSzPts val="13000"/>
              <a:buNone/>
              <a:defRPr sz="13000">
                <a:solidFill>
                  <a:schemeClr val="accent3"/>
                </a:solidFill>
              </a:defRPr>
            </a:lvl1pPr>
            <a:lvl2pPr lvl="1" algn="ctr">
              <a:spcBef>
                <a:spcPts val="0"/>
              </a:spcBef>
              <a:spcAft>
                <a:spcPts val="0"/>
              </a:spcAft>
              <a:buClr>
                <a:schemeClr val="accent3"/>
              </a:buClr>
              <a:buSzPts val="13000"/>
              <a:buNone/>
              <a:defRPr sz="13000">
                <a:solidFill>
                  <a:schemeClr val="accent3"/>
                </a:solidFill>
              </a:defRPr>
            </a:lvl2pPr>
            <a:lvl3pPr lvl="2" algn="ctr">
              <a:spcBef>
                <a:spcPts val="0"/>
              </a:spcBef>
              <a:spcAft>
                <a:spcPts val="0"/>
              </a:spcAft>
              <a:buClr>
                <a:schemeClr val="accent3"/>
              </a:buClr>
              <a:buSzPts val="13000"/>
              <a:buNone/>
              <a:defRPr sz="13000">
                <a:solidFill>
                  <a:schemeClr val="accent3"/>
                </a:solidFill>
              </a:defRPr>
            </a:lvl3pPr>
            <a:lvl4pPr lvl="3" algn="ctr">
              <a:spcBef>
                <a:spcPts val="0"/>
              </a:spcBef>
              <a:spcAft>
                <a:spcPts val="0"/>
              </a:spcAft>
              <a:buClr>
                <a:schemeClr val="accent3"/>
              </a:buClr>
              <a:buSzPts val="13000"/>
              <a:buNone/>
              <a:defRPr sz="13000">
                <a:solidFill>
                  <a:schemeClr val="accent3"/>
                </a:solidFill>
              </a:defRPr>
            </a:lvl4pPr>
            <a:lvl5pPr lvl="4" algn="ctr">
              <a:spcBef>
                <a:spcPts val="0"/>
              </a:spcBef>
              <a:spcAft>
                <a:spcPts val="0"/>
              </a:spcAft>
              <a:buClr>
                <a:schemeClr val="accent3"/>
              </a:buClr>
              <a:buSzPts val="13000"/>
              <a:buNone/>
              <a:defRPr sz="13000">
                <a:solidFill>
                  <a:schemeClr val="accent3"/>
                </a:solidFill>
              </a:defRPr>
            </a:lvl5pPr>
            <a:lvl6pPr lvl="5" algn="ctr">
              <a:spcBef>
                <a:spcPts val="0"/>
              </a:spcBef>
              <a:spcAft>
                <a:spcPts val="0"/>
              </a:spcAft>
              <a:buClr>
                <a:schemeClr val="accent3"/>
              </a:buClr>
              <a:buSzPts val="13000"/>
              <a:buNone/>
              <a:defRPr sz="13000">
                <a:solidFill>
                  <a:schemeClr val="accent3"/>
                </a:solidFill>
              </a:defRPr>
            </a:lvl6pPr>
            <a:lvl7pPr lvl="6" algn="ctr">
              <a:spcBef>
                <a:spcPts val="0"/>
              </a:spcBef>
              <a:spcAft>
                <a:spcPts val="0"/>
              </a:spcAft>
              <a:buClr>
                <a:schemeClr val="accent3"/>
              </a:buClr>
              <a:buSzPts val="13000"/>
              <a:buNone/>
              <a:defRPr sz="13000">
                <a:solidFill>
                  <a:schemeClr val="accent3"/>
                </a:solidFill>
              </a:defRPr>
            </a:lvl7pPr>
            <a:lvl8pPr lvl="7" algn="ctr">
              <a:spcBef>
                <a:spcPts val="0"/>
              </a:spcBef>
              <a:spcAft>
                <a:spcPts val="0"/>
              </a:spcAft>
              <a:buClr>
                <a:schemeClr val="accent3"/>
              </a:buClr>
              <a:buSzPts val="13000"/>
              <a:buNone/>
              <a:defRPr sz="13000">
                <a:solidFill>
                  <a:schemeClr val="accent3"/>
                </a:solidFill>
              </a:defRPr>
            </a:lvl8pPr>
            <a:lvl9pPr lvl="8" algn="ctr">
              <a:spcBef>
                <a:spcPts val="0"/>
              </a:spcBef>
              <a:spcAft>
                <a:spcPts val="0"/>
              </a:spcAft>
              <a:buClr>
                <a:schemeClr val="accent3"/>
              </a:buClr>
              <a:buSzPts val="13000"/>
              <a:buNone/>
              <a:defRPr sz="13000">
                <a:solidFill>
                  <a:schemeClr val="accent3"/>
                </a:solidFill>
              </a:defRPr>
            </a:lvl9pPr>
          </a:lstStyle>
          <a:p>
            <a:r>
              <a:t>xx%</a:t>
            </a:r>
          </a:p>
        </p:txBody>
      </p:sp>
      <p:sp>
        <p:nvSpPr>
          <p:cNvPr id="58" name="Google Shape;58;p11"/>
          <p:cNvSpPr txBox="1"/>
          <p:nvPr>
            <p:ph idx="1" type="body"/>
          </p:nvPr>
        </p:nvSpPr>
        <p:spPr>
          <a:xfrm>
            <a:off x="311700" y="2995650"/>
            <a:ext cx="8520600" cy="10716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59" name="Google Shape;59;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60" name="Shape 60"/>
        <p:cNvGrpSpPr/>
        <p:nvPr/>
      </p:nvGrpSpPr>
      <p:grpSpPr>
        <a:xfrm>
          <a:off x="0" y="0"/>
          <a:ext cx="0" cy="0"/>
          <a:chOff x="0" y="0"/>
          <a:chExt cx="0" cy="0"/>
        </a:xfrm>
      </p:grpSpPr>
      <p:sp>
        <p:nvSpPr>
          <p:cNvPr id="61" name="Google Shape;61;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1" name="Shape 21"/>
        <p:cNvGrpSpPr/>
        <p:nvPr/>
      </p:nvGrpSpPr>
      <p:grpSpPr>
        <a:xfrm>
          <a:off x="0" y="0"/>
          <a:ext cx="0" cy="0"/>
          <a:chOff x="0" y="0"/>
          <a:chExt cx="0" cy="0"/>
        </a:xfrm>
      </p:grpSpPr>
      <p:sp>
        <p:nvSpPr>
          <p:cNvPr id="22" name="Google Shape;22;p3"/>
          <p:cNvSpPr/>
          <p:nvPr/>
        </p:nvSpPr>
        <p:spPr>
          <a:xfrm>
            <a:off x="-50" y="2571900"/>
            <a:ext cx="9144000" cy="25716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 name="Google Shape;23;p3"/>
          <p:cNvSpPr txBox="1"/>
          <p:nvPr>
            <p:ph type="title"/>
          </p:nvPr>
        </p:nvSpPr>
        <p:spPr>
          <a:xfrm>
            <a:off x="311700" y="814800"/>
            <a:ext cx="8571300" cy="9420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a:lvl1pPr>
            <a:lvl2pPr lvl="1" algn="ctr">
              <a:spcBef>
                <a:spcPts val="0"/>
              </a:spcBef>
              <a:spcAft>
                <a:spcPts val="0"/>
              </a:spcAft>
              <a:buSzPts val="3600"/>
              <a:buNone/>
              <a:defRPr/>
            </a:lvl2pPr>
            <a:lvl3pPr lvl="2" algn="ctr">
              <a:spcBef>
                <a:spcPts val="0"/>
              </a:spcBef>
              <a:spcAft>
                <a:spcPts val="0"/>
              </a:spcAft>
              <a:buSzPts val="3600"/>
              <a:buNone/>
              <a:defRPr/>
            </a:lvl3pPr>
            <a:lvl4pPr lvl="3" algn="ctr">
              <a:spcBef>
                <a:spcPts val="0"/>
              </a:spcBef>
              <a:spcAft>
                <a:spcPts val="0"/>
              </a:spcAft>
              <a:buSzPts val="3600"/>
              <a:buNone/>
              <a:defRPr/>
            </a:lvl4pPr>
            <a:lvl5pPr lvl="4" algn="ctr">
              <a:spcBef>
                <a:spcPts val="0"/>
              </a:spcBef>
              <a:spcAft>
                <a:spcPts val="0"/>
              </a:spcAft>
              <a:buSzPts val="3600"/>
              <a:buNone/>
              <a:defRPr/>
            </a:lvl5pPr>
            <a:lvl6pPr lvl="5" algn="ctr">
              <a:spcBef>
                <a:spcPts val="0"/>
              </a:spcBef>
              <a:spcAft>
                <a:spcPts val="0"/>
              </a:spcAft>
              <a:buSzPts val="3600"/>
              <a:buNone/>
              <a:defRPr/>
            </a:lvl6pPr>
            <a:lvl7pPr lvl="6" algn="ctr">
              <a:spcBef>
                <a:spcPts val="0"/>
              </a:spcBef>
              <a:spcAft>
                <a:spcPts val="0"/>
              </a:spcAft>
              <a:buSzPts val="3600"/>
              <a:buNone/>
              <a:defRPr/>
            </a:lvl7pPr>
            <a:lvl8pPr lvl="7" algn="ctr">
              <a:spcBef>
                <a:spcPts val="0"/>
              </a:spcBef>
              <a:spcAft>
                <a:spcPts val="0"/>
              </a:spcAft>
              <a:buSzPts val="3600"/>
              <a:buNone/>
              <a:defRPr/>
            </a:lvl8pPr>
            <a:lvl9pPr lvl="8" algn="ctr">
              <a:spcBef>
                <a:spcPts val="0"/>
              </a:spcBef>
              <a:spcAft>
                <a:spcPts val="0"/>
              </a:spcAft>
              <a:buSzPts val="3600"/>
              <a:buNone/>
              <a:defRPr/>
            </a:lvl9pPr>
          </a:lstStyle>
          <a:p/>
        </p:txBody>
      </p:sp>
      <p:sp>
        <p:nvSpPr>
          <p:cNvPr id="24" name="Google Shape;24;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5" name="Shape 25"/>
        <p:cNvGrpSpPr/>
        <p:nvPr/>
      </p:nvGrpSpPr>
      <p:grpSpPr>
        <a:xfrm>
          <a:off x="0" y="0"/>
          <a:ext cx="0" cy="0"/>
          <a:chOff x="0" y="0"/>
          <a:chExt cx="0" cy="0"/>
        </a:xfrm>
      </p:grpSpPr>
      <p:sp>
        <p:nvSpPr>
          <p:cNvPr id="26" name="Google Shape;26;p4"/>
          <p:cNvSpPr/>
          <p:nvPr/>
        </p:nvSpPr>
        <p:spPr>
          <a:xfrm>
            <a:off x="-75" y="5045700"/>
            <a:ext cx="9144000" cy="978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4"/>
          <p:cNvSpPr txBox="1"/>
          <p:nvPr>
            <p:ph type="title"/>
          </p:nvPr>
        </p:nvSpPr>
        <p:spPr>
          <a:xfrm>
            <a:off x="311700" y="445025"/>
            <a:ext cx="8520600" cy="707400"/>
          </a:xfrm>
          <a:prstGeom prst="rect">
            <a:avLst/>
          </a:prstGeom>
        </p:spPr>
        <p:txBody>
          <a:bodyPr anchorCtr="0" anchor="t" bIns="91425" lIns="91425" spcFirstLastPara="1" rIns="91425" wrap="square" tIns="91425">
            <a:norm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p:txBody>
      </p:sp>
      <p:sp>
        <p:nvSpPr>
          <p:cNvPr id="28" name="Google Shape;28;p4"/>
          <p:cNvSpPr txBox="1"/>
          <p:nvPr>
            <p:ph idx="1" type="body"/>
          </p:nvPr>
        </p:nvSpPr>
        <p:spPr>
          <a:xfrm>
            <a:off x="311700" y="1266325"/>
            <a:ext cx="8520600" cy="33027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9" name="Google Shape;2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30" name="Shape 30"/>
        <p:cNvGrpSpPr/>
        <p:nvPr/>
      </p:nvGrpSpPr>
      <p:grpSpPr>
        <a:xfrm>
          <a:off x="0" y="0"/>
          <a:ext cx="0" cy="0"/>
          <a:chOff x="0" y="0"/>
          <a:chExt cx="0" cy="0"/>
        </a:xfrm>
      </p:grpSpPr>
      <p:sp>
        <p:nvSpPr>
          <p:cNvPr id="31" name="Google Shape;31;p5"/>
          <p:cNvSpPr txBox="1"/>
          <p:nvPr>
            <p:ph type="title"/>
          </p:nvPr>
        </p:nvSpPr>
        <p:spPr>
          <a:xfrm>
            <a:off x="311700" y="445025"/>
            <a:ext cx="8520600" cy="707400"/>
          </a:xfrm>
          <a:prstGeom prst="rect">
            <a:avLst/>
          </a:prstGeom>
        </p:spPr>
        <p:txBody>
          <a:bodyPr anchorCtr="0" anchor="t" bIns="91425" lIns="91425" spcFirstLastPara="1" rIns="91425" wrap="square" tIns="91425">
            <a:norm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p:txBody>
      </p:sp>
      <p:sp>
        <p:nvSpPr>
          <p:cNvPr id="32" name="Google Shape;32;p5"/>
          <p:cNvSpPr txBox="1"/>
          <p:nvPr>
            <p:ph idx="1" type="body"/>
          </p:nvPr>
        </p:nvSpPr>
        <p:spPr>
          <a:xfrm>
            <a:off x="311700" y="1266175"/>
            <a:ext cx="3999900" cy="33027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3" name="Google Shape;33;p5"/>
          <p:cNvSpPr txBox="1"/>
          <p:nvPr>
            <p:ph idx="2" type="body"/>
          </p:nvPr>
        </p:nvSpPr>
        <p:spPr>
          <a:xfrm>
            <a:off x="4832400" y="1266175"/>
            <a:ext cx="3999900" cy="33027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4" name="Google Shape;3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5" name="Shape 35"/>
        <p:cNvGrpSpPr/>
        <p:nvPr/>
      </p:nvGrpSpPr>
      <p:grpSpPr>
        <a:xfrm>
          <a:off x="0" y="0"/>
          <a:ext cx="0" cy="0"/>
          <a:chOff x="0" y="0"/>
          <a:chExt cx="0" cy="0"/>
        </a:xfrm>
      </p:grpSpPr>
      <p:sp>
        <p:nvSpPr>
          <p:cNvPr id="36" name="Google Shape;36;p6"/>
          <p:cNvSpPr txBox="1"/>
          <p:nvPr>
            <p:ph type="title"/>
          </p:nvPr>
        </p:nvSpPr>
        <p:spPr>
          <a:xfrm>
            <a:off x="311700" y="445025"/>
            <a:ext cx="8520600" cy="707400"/>
          </a:xfrm>
          <a:prstGeom prst="rect">
            <a:avLst/>
          </a:prstGeom>
        </p:spPr>
        <p:txBody>
          <a:bodyPr anchorCtr="0" anchor="t" bIns="91425" lIns="91425" spcFirstLastPara="1" rIns="91425" wrap="square" tIns="91425">
            <a:norm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p:txBody>
      </p:sp>
      <p:sp>
        <p:nvSpPr>
          <p:cNvPr id="37" name="Google Shape;3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8" name="Shape 38"/>
        <p:cNvGrpSpPr/>
        <p:nvPr/>
      </p:nvGrpSpPr>
      <p:grpSpPr>
        <a:xfrm>
          <a:off x="0" y="0"/>
          <a:ext cx="0" cy="0"/>
          <a:chOff x="0" y="0"/>
          <a:chExt cx="0" cy="0"/>
        </a:xfrm>
      </p:grpSpPr>
      <p:sp>
        <p:nvSpPr>
          <p:cNvPr id="39" name="Google Shape;3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40" name="Google Shape;4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41" name="Google Shape;4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6"/>
        </a:solidFill>
      </p:bgPr>
    </p:bg>
    <p:spTree>
      <p:nvGrpSpPr>
        <p:cNvPr id="42" name="Shape 42"/>
        <p:cNvGrpSpPr/>
        <p:nvPr/>
      </p:nvGrpSpPr>
      <p:grpSpPr>
        <a:xfrm>
          <a:off x="0" y="0"/>
          <a:ext cx="0" cy="0"/>
          <a:chOff x="0" y="0"/>
          <a:chExt cx="0" cy="0"/>
        </a:xfrm>
      </p:grpSpPr>
      <p:sp>
        <p:nvSpPr>
          <p:cNvPr id="43" name="Google Shape;43;p8"/>
          <p:cNvSpPr txBox="1"/>
          <p:nvPr>
            <p:ph type="title"/>
          </p:nvPr>
        </p:nvSpPr>
        <p:spPr>
          <a:xfrm>
            <a:off x="490250" y="526350"/>
            <a:ext cx="5613600" cy="40908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dk2"/>
              </a:buClr>
              <a:buSzPts val="5400"/>
              <a:buNone/>
              <a:defRPr b="0" sz="5400">
                <a:solidFill>
                  <a:schemeClr val="dk2"/>
                </a:solidFill>
              </a:defRPr>
            </a:lvl1pPr>
            <a:lvl2pPr lvl="1">
              <a:spcBef>
                <a:spcPts val="0"/>
              </a:spcBef>
              <a:spcAft>
                <a:spcPts val="0"/>
              </a:spcAft>
              <a:buClr>
                <a:schemeClr val="dk2"/>
              </a:buClr>
              <a:buSzPts val="5400"/>
              <a:buNone/>
              <a:defRPr b="0" sz="5400">
                <a:solidFill>
                  <a:schemeClr val="dk2"/>
                </a:solidFill>
              </a:defRPr>
            </a:lvl2pPr>
            <a:lvl3pPr lvl="2">
              <a:spcBef>
                <a:spcPts val="0"/>
              </a:spcBef>
              <a:spcAft>
                <a:spcPts val="0"/>
              </a:spcAft>
              <a:buClr>
                <a:schemeClr val="dk2"/>
              </a:buClr>
              <a:buSzPts val="5400"/>
              <a:buNone/>
              <a:defRPr b="0" sz="5400">
                <a:solidFill>
                  <a:schemeClr val="dk2"/>
                </a:solidFill>
              </a:defRPr>
            </a:lvl3pPr>
            <a:lvl4pPr lvl="3">
              <a:spcBef>
                <a:spcPts val="0"/>
              </a:spcBef>
              <a:spcAft>
                <a:spcPts val="0"/>
              </a:spcAft>
              <a:buClr>
                <a:schemeClr val="dk2"/>
              </a:buClr>
              <a:buSzPts val="5400"/>
              <a:buNone/>
              <a:defRPr b="0" sz="5400">
                <a:solidFill>
                  <a:schemeClr val="dk2"/>
                </a:solidFill>
              </a:defRPr>
            </a:lvl4pPr>
            <a:lvl5pPr lvl="4">
              <a:spcBef>
                <a:spcPts val="0"/>
              </a:spcBef>
              <a:spcAft>
                <a:spcPts val="0"/>
              </a:spcAft>
              <a:buClr>
                <a:schemeClr val="dk2"/>
              </a:buClr>
              <a:buSzPts val="5400"/>
              <a:buNone/>
              <a:defRPr b="0" sz="5400">
                <a:solidFill>
                  <a:schemeClr val="dk2"/>
                </a:solidFill>
              </a:defRPr>
            </a:lvl5pPr>
            <a:lvl6pPr lvl="5">
              <a:spcBef>
                <a:spcPts val="0"/>
              </a:spcBef>
              <a:spcAft>
                <a:spcPts val="0"/>
              </a:spcAft>
              <a:buClr>
                <a:schemeClr val="dk2"/>
              </a:buClr>
              <a:buSzPts val="5400"/>
              <a:buNone/>
              <a:defRPr b="0" sz="5400">
                <a:solidFill>
                  <a:schemeClr val="dk2"/>
                </a:solidFill>
              </a:defRPr>
            </a:lvl6pPr>
            <a:lvl7pPr lvl="6">
              <a:spcBef>
                <a:spcPts val="0"/>
              </a:spcBef>
              <a:spcAft>
                <a:spcPts val="0"/>
              </a:spcAft>
              <a:buClr>
                <a:schemeClr val="dk2"/>
              </a:buClr>
              <a:buSzPts val="5400"/>
              <a:buNone/>
              <a:defRPr b="0" sz="5400">
                <a:solidFill>
                  <a:schemeClr val="dk2"/>
                </a:solidFill>
              </a:defRPr>
            </a:lvl7pPr>
            <a:lvl8pPr lvl="7">
              <a:spcBef>
                <a:spcPts val="0"/>
              </a:spcBef>
              <a:spcAft>
                <a:spcPts val="0"/>
              </a:spcAft>
              <a:buClr>
                <a:schemeClr val="dk2"/>
              </a:buClr>
              <a:buSzPts val="5400"/>
              <a:buNone/>
              <a:defRPr b="0" sz="5400">
                <a:solidFill>
                  <a:schemeClr val="dk2"/>
                </a:solidFill>
              </a:defRPr>
            </a:lvl8pPr>
            <a:lvl9pPr lvl="8">
              <a:spcBef>
                <a:spcPts val="0"/>
              </a:spcBef>
              <a:spcAft>
                <a:spcPts val="0"/>
              </a:spcAft>
              <a:buClr>
                <a:schemeClr val="dk2"/>
              </a:buClr>
              <a:buSzPts val="5400"/>
              <a:buNone/>
              <a:defRPr b="0" sz="5400">
                <a:solidFill>
                  <a:schemeClr val="dk2"/>
                </a:solidFill>
              </a:defRPr>
            </a:lvl9pPr>
          </a:lstStyle>
          <a:p/>
        </p:txBody>
      </p:sp>
      <p:sp>
        <p:nvSpPr>
          <p:cNvPr id="44" name="Google Shape;4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5" name="Shape 45"/>
        <p:cNvGrpSpPr/>
        <p:nvPr/>
      </p:nvGrpSpPr>
      <p:grpSpPr>
        <a:xfrm>
          <a:off x="0" y="0"/>
          <a:ext cx="0" cy="0"/>
          <a:chOff x="0" y="0"/>
          <a:chExt cx="0" cy="0"/>
        </a:xfrm>
      </p:grpSpPr>
      <p:sp>
        <p:nvSpPr>
          <p:cNvPr id="46" name="Google Shape;46;p9"/>
          <p:cNvSpPr/>
          <p:nvPr/>
        </p:nvSpPr>
        <p:spPr>
          <a:xfrm>
            <a:off x="4572000" y="0"/>
            <a:ext cx="4572000" cy="51435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7" name="Google Shape;47;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48" name="Google Shape;48;p9"/>
          <p:cNvSpPr txBox="1"/>
          <p:nvPr>
            <p:ph type="title"/>
          </p:nvPr>
        </p:nvSpPr>
        <p:spPr>
          <a:xfrm>
            <a:off x="265500" y="1039675"/>
            <a:ext cx="4045200" cy="16758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49" name="Google Shape;49;p9"/>
          <p:cNvSpPr txBox="1"/>
          <p:nvPr>
            <p:ph idx="1" type="subTitle"/>
          </p:nvPr>
        </p:nvSpPr>
        <p:spPr>
          <a:xfrm>
            <a:off x="265500" y="27268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50" name="Google Shape;50;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0"/>
              </a:spcBef>
              <a:spcAft>
                <a:spcPts val="0"/>
              </a:spcAft>
              <a:buClr>
                <a:schemeClr val="lt1"/>
              </a:buClr>
              <a:buSzPts val="1400"/>
              <a:buChar char="○"/>
              <a:defRPr>
                <a:solidFill>
                  <a:schemeClr val="lt1"/>
                </a:solidFill>
              </a:defRPr>
            </a:lvl2pPr>
            <a:lvl3pPr indent="-317500" lvl="2" marL="1371600">
              <a:spcBef>
                <a:spcPts val="0"/>
              </a:spcBef>
              <a:spcAft>
                <a:spcPts val="0"/>
              </a:spcAft>
              <a:buClr>
                <a:schemeClr val="lt1"/>
              </a:buClr>
              <a:buSzPts val="1400"/>
              <a:buChar char="■"/>
              <a:defRPr>
                <a:solidFill>
                  <a:schemeClr val="lt1"/>
                </a:solidFill>
              </a:defRPr>
            </a:lvl3pPr>
            <a:lvl4pPr indent="-317500" lvl="3" marL="1828800">
              <a:spcBef>
                <a:spcPts val="0"/>
              </a:spcBef>
              <a:spcAft>
                <a:spcPts val="0"/>
              </a:spcAft>
              <a:buClr>
                <a:schemeClr val="lt1"/>
              </a:buClr>
              <a:buSzPts val="1400"/>
              <a:buChar char="●"/>
              <a:defRPr>
                <a:solidFill>
                  <a:schemeClr val="lt1"/>
                </a:solidFill>
              </a:defRPr>
            </a:lvl4pPr>
            <a:lvl5pPr indent="-317500" lvl="4" marL="2286000">
              <a:spcBef>
                <a:spcPts val="0"/>
              </a:spcBef>
              <a:spcAft>
                <a:spcPts val="0"/>
              </a:spcAft>
              <a:buClr>
                <a:schemeClr val="lt1"/>
              </a:buClr>
              <a:buSzPts val="1400"/>
              <a:buChar char="○"/>
              <a:defRPr>
                <a:solidFill>
                  <a:schemeClr val="lt1"/>
                </a:solidFill>
              </a:defRPr>
            </a:lvl5pPr>
            <a:lvl6pPr indent="-317500" lvl="5" marL="2743200">
              <a:spcBef>
                <a:spcPts val="0"/>
              </a:spcBef>
              <a:spcAft>
                <a:spcPts val="0"/>
              </a:spcAft>
              <a:buClr>
                <a:schemeClr val="lt1"/>
              </a:buClr>
              <a:buSzPts val="1400"/>
              <a:buChar char="■"/>
              <a:defRPr>
                <a:solidFill>
                  <a:schemeClr val="lt1"/>
                </a:solidFill>
              </a:defRPr>
            </a:lvl6pPr>
            <a:lvl7pPr indent="-317500" lvl="6" marL="3200400">
              <a:spcBef>
                <a:spcPts val="0"/>
              </a:spcBef>
              <a:spcAft>
                <a:spcPts val="0"/>
              </a:spcAft>
              <a:buClr>
                <a:schemeClr val="lt1"/>
              </a:buClr>
              <a:buSzPts val="1400"/>
              <a:buChar char="●"/>
              <a:defRPr>
                <a:solidFill>
                  <a:schemeClr val="lt1"/>
                </a:solidFill>
              </a:defRPr>
            </a:lvl7pPr>
            <a:lvl8pPr indent="-317500" lvl="7" marL="3657600">
              <a:spcBef>
                <a:spcPts val="0"/>
              </a:spcBef>
              <a:spcAft>
                <a:spcPts val="0"/>
              </a:spcAft>
              <a:buClr>
                <a:schemeClr val="lt1"/>
              </a:buClr>
              <a:buSzPts val="1400"/>
              <a:buChar char="○"/>
              <a:defRPr>
                <a:solidFill>
                  <a:schemeClr val="lt1"/>
                </a:solidFill>
              </a:defRPr>
            </a:lvl8pPr>
            <a:lvl9pPr indent="-317500" lvl="8" marL="4114800">
              <a:spcBef>
                <a:spcPts val="0"/>
              </a:spcBef>
              <a:spcAft>
                <a:spcPts val="0"/>
              </a:spcAft>
              <a:buClr>
                <a:schemeClr val="lt1"/>
              </a:buClr>
              <a:buSzPts val="1400"/>
              <a:buChar char="■"/>
              <a:defRPr>
                <a:solidFill>
                  <a:schemeClr val="lt1"/>
                </a:solidFill>
              </a:defRPr>
            </a:lvl9pPr>
          </a:lstStyle>
          <a:p/>
        </p:txBody>
      </p:sp>
      <p:sp>
        <p:nvSpPr>
          <p:cNvPr id="51" name="Google Shape;51;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52" name="Shape 52"/>
        <p:cNvGrpSpPr/>
        <p:nvPr/>
      </p:nvGrpSpPr>
      <p:grpSpPr>
        <a:xfrm>
          <a:off x="0" y="0"/>
          <a:ext cx="0" cy="0"/>
          <a:chOff x="0" y="0"/>
          <a:chExt cx="0" cy="0"/>
        </a:xfrm>
      </p:grpSpPr>
      <p:sp>
        <p:nvSpPr>
          <p:cNvPr id="53" name="Google Shape;53;p10"/>
          <p:cNvSpPr txBox="1"/>
          <p:nvPr>
            <p:ph idx="1" type="body"/>
          </p:nvPr>
        </p:nvSpPr>
        <p:spPr>
          <a:xfrm>
            <a:off x="311700" y="4230725"/>
            <a:ext cx="5998800" cy="5988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2400"/>
              <a:buFont typeface="PT Sans Narrow"/>
              <a:buNone/>
              <a:defRPr sz="2400">
                <a:latin typeface="PT Sans Narrow"/>
                <a:ea typeface="PT Sans Narrow"/>
                <a:cs typeface="PT Sans Narrow"/>
                <a:sym typeface="PT Sans Narrow"/>
              </a:defRPr>
            </a:lvl1pPr>
          </a:lstStyle>
          <a:p/>
        </p:txBody>
      </p:sp>
      <p:sp>
        <p:nvSpPr>
          <p:cNvPr id="54" name="Google Shape;54;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tropic">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7074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1pPr>
            <a:lvl2pPr lvl="1">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2pPr>
            <a:lvl3pPr lvl="2">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3pPr>
            <a:lvl4pPr lvl="3">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4pPr>
            <a:lvl5pPr lvl="4">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5pPr>
            <a:lvl6pPr lvl="5">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6pPr>
            <a:lvl7pPr lvl="6">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7pPr>
            <a:lvl8pPr lvl="7">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8pPr>
            <a:lvl9pPr lvl="8">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9pPr>
          </a:lstStyle>
          <a:p/>
        </p:txBody>
      </p:sp>
      <p:sp>
        <p:nvSpPr>
          <p:cNvPr id="7" name="Google Shape;7;p1"/>
          <p:cNvSpPr txBox="1"/>
          <p:nvPr>
            <p:ph idx="1" type="body"/>
          </p:nvPr>
        </p:nvSpPr>
        <p:spPr>
          <a:xfrm>
            <a:off x="311700" y="1266325"/>
            <a:ext cx="8520600" cy="33027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Font typeface="Open Sans"/>
              <a:buChar char="●"/>
              <a:defRPr sz="1800">
                <a:solidFill>
                  <a:schemeClr val="dk2"/>
                </a:solidFill>
                <a:latin typeface="Open Sans"/>
                <a:ea typeface="Open Sans"/>
                <a:cs typeface="Open Sans"/>
                <a:sym typeface="Open Sans"/>
              </a:defRPr>
            </a:lvl1pPr>
            <a:lvl2pPr indent="-317500" lvl="1" marL="9144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2pPr>
            <a:lvl3pPr indent="-317500" lvl="2" marL="13716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3pPr>
            <a:lvl4pPr indent="-317500" lvl="3" marL="18288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4pPr>
            <a:lvl5pPr indent="-317500" lvl="4" marL="22860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5pPr>
            <a:lvl6pPr indent="-317500" lvl="5" marL="27432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6pPr>
            <a:lvl7pPr indent="-317500" lvl="6" marL="32004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7pPr>
            <a:lvl8pPr indent="-317500" lvl="7" marL="36576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8pPr>
            <a:lvl9pPr indent="-317500" lvl="8" marL="41148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latin typeface="Open Sans"/>
                <a:ea typeface="Open Sans"/>
                <a:cs typeface="Open Sans"/>
                <a:sym typeface="Open Sans"/>
              </a:defRPr>
            </a:lvl1pPr>
            <a:lvl2pPr lvl="1" algn="r">
              <a:buNone/>
              <a:defRPr sz="1000">
                <a:solidFill>
                  <a:schemeClr val="dk2"/>
                </a:solidFill>
                <a:latin typeface="Open Sans"/>
                <a:ea typeface="Open Sans"/>
                <a:cs typeface="Open Sans"/>
                <a:sym typeface="Open Sans"/>
              </a:defRPr>
            </a:lvl2pPr>
            <a:lvl3pPr lvl="2" algn="r">
              <a:buNone/>
              <a:defRPr sz="1000">
                <a:solidFill>
                  <a:schemeClr val="dk2"/>
                </a:solidFill>
                <a:latin typeface="Open Sans"/>
                <a:ea typeface="Open Sans"/>
                <a:cs typeface="Open Sans"/>
                <a:sym typeface="Open Sans"/>
              </a:defRPr>
            </a:lvl3pPr>
            <a:lvl4pPr lvl="3" algn="r">
              <a:buNone/>
              <a:defRPr sz="1000">
                <a:solidFill>
                  <a:schemeClr val="dk2"/>
                </a:solidFill>
                <a:latin typeface="Open Sans"/>
                <a:ea typeface="Open Sans"/>
                <a:cs typeface="Open Sans"/>
                <a:sym typeface="Open Sans"/>
              </a:defRPr>
            </a:lvl4pPr>
            <a:lvl5pPr lvl="4" algn="r">
              <a:buNone/>
              <a:defRPr sz="1000">
                <a:solidFill>
                  <a:schemeClr val="dk2"/>
                </a:solidFill>
                <a:latin typeface="Open Sans"/>
                <a:ea typeface="Open Sans"/>
                <a:cs typeface="Open Sans"/>
                <a:sym typeface="Open Sans"/>
              </a:defRPr>
            </a:lvl5pPr>
            <a:lvl6pPr lvl="5" algn="r">
              <a:buNone/>
              <a:defRPr sz="1000">
                <a:solidFill>
                  <a:schemeClr val="dk2"/>
                </a:solidFill>
                <a:latin typeface="Open Sans"/>
                <a:ea typeface="Open Sans"/>
                <a:cs typeface="Open Sans"/>
                <a:sym typeface="Open Sans"/>
              </a:defRPr>
            </a:lvl6pPr>
            <a:lvl7pPr lvl="6" algn="r">
              <a:buNone/>
              <a:defRPr sz="1000">
                <a:solidFill>
                  <a:schemeClr val="dk2"/>
                </a:solidFill>
                <a:latin typeface="Open Sans"/>
                <a:ea typeface="Open Sans"/>
                <a:cs typeface="Open Sans"/>
                <a:sym typeface="Open Sans"/>
              </a:defRPr>
            </a:lvl7pPr>
            <a:lvl8pPr lvl="7" algn="r">
              <a:buNone/>
              <a:defRPr sz="1000">
                <a:solidFill>
                  <a:schemeClr val="dk2"/>
                </a:solidFill>
                <a:latin typeface="Open Sans"/>
                <a:ea typeface="Open Sans"/>
                <a:cs typeface="Open Sans"/>
                <a:sym typeface="Open Sans"/>
              </a:defRPr>
            </a:lvl8pPr>
            <a:lvl9pPr lvl="8" algn="r">
              <a:buNone/>
              <a:defRPr sz="1000">
                <a:solidFill>
                  <a:schemeClr val="dk2"/>
                </a:solidFill>
                <a:latin typeface="Open Sans"/>
                <a:ea typeface="Open Sans"/>
                <a:cs typeface="Open Sans"/>
                <a:sym typeface="Open Sans"/>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hyperlink" Target="https://www.doggiecoats.co.uk/products/dachshund-dog-coat-unlined-step-in-waterproof-raincoat.html"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3"/>
          <p:cNvSpPr txBox="1"/>
          <p:nvPr>
            <p:ph type="ctrTitle"/>
          </p:nvPr>
        </p:nvSpPr>
        <p:spPr>
          <a:xfrm>
            <a:off x="1003650" y="1692725"/>
            <a:ext cx="7136700" cy="10644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GB"/>
              <a:t>Best Dachshund Life Jackets</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0" name="Shape 70"/>
        <p:cNvGrpSpPr/>
        <p:nvPr/>
      </p:nvGrpSpPr>
      <p:grpSpPr>
        <a:xfrm>
          <a:off x="0" y="0"/>
          <a:ext cx="0" cy="0"/>
          <a:chOff x="0" y="0"/>
          <a:chExt cx="0" cy="0"/>
        </a:xfrm>
      </p:grpSpPr>
      <p:sp>
        <p:nvSpPr>
          <p:cNvPr id="71" name="Google Shape;71;p14"/>
          <p:cNvSpPr txBox="1"/>
          <p:nvPr>
            <p:ph type="title"/>
          </p:nvPr>
        </p:nvSpPr>
        <p:spPr>
          <a:xfrm>
            <a:off x="311700" y="445025"/>
            <a:ext cx="8520600" cy="707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Outward Hound’s Granby Splash Dog Life Jacket</a:t>
            </a:r>
            <a:endParaRPr/>
          </a:p>
        </p:txBody>
      </p:sp>
      <p:sp>
        <p:nvSpPr>
          <p:cNvPr id="72" name="Google Shape;72;p14"/>
          <p:cNvSpPr txBox="1"/>
          <p:nvPr>
            <p:ph idx="1" type="body"/>
          </p:nvPr>
        </p:nvSpPr>
        <p:spPr>
          <a:xfrm>
            <a:off x="311700" y="1266325"/>
            <a:ext cx="8520600" cy="3302700"/>
          </a:xfrm>
          <a:prstGeom prst="rect">
            <a:avLst/>
          </a:prstGeom>
        </p:spPr>
        <p:txBody>
          <a:bodyPr anchorCtr="0" anchor="t" bIns="91425" lIns="91425" spcFirstLastPara="1" rIns="91425" wrap="square" tIns="91425">
            <a:normAutofit/>
          </a:bodyPr>
          <a:lstStyle/>
          <a:p>
            <a:pPr indent="0" lvl="0" marL="0" rtl="0" algn="just">
              <a:spcBef>
                <a:spcPts val="0"/>
              </a:spcBef>
              <a:spcAft>
                <a:spcPts val="0"/>
              </a:spcAft>
              <a:buNone/>
            </a:pPr>
            <a:r>
              <a:rPr lang="en-GB"/>
              <a:t>The Granby with ripstop material tops many lists and rankings, including the AKC all breeds best life jackets for dogs. It provides superior safety and comfort for any dog. However, it’s a top pick for dachshunds because it supplies support for their long bodies and the neck float helps them keep their head above water.</a:t>
            </a:r>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sp>
        <p:nvSpPr>
          <p:cNvPr id="77" name="Google Shape;77;p15"/>
          <p:cNvSpPr txBox="1"/>
          <p:nvPr>
            <p:ph type="title"/>
          </p:nvPr>
        </p:nvSpPr>
        <p:spPr>
          <a:xfrm>
            <a:off x="311700" y="445025"/>
            <a:ext cx="8520600" cy="707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RuffWear Float Coat Dog Life Jacket</a:t>
            </a:r>
            <a:endParaRPr/>
          </a:p>
        </p:txBody>
      </p:sp>
      <p:sp>
        <p:nvSpPr>
          <p:cNvPr id="78" name="Google Shape;78;p15"/>
          <p:cNvSpPr txBox="1"/>
          <p:nvPr>
            <p:ph idx="1" type="body"/>
          </p:nvPr>
        </p:nvSpPr>
        <p:spPr>
          <a:xfrm>
            <a:off x="311700" y="1266325"/>
            <a:ext cx="8520600" cy="3302700"/>
          </a:xfrm>
          <a:prstGeom prst="rect">
            <a:avLst/>
          </a:prstGeom>
        </p:spPr>
        <p:txBody>
          <a:bodyPr anchorCtr="0" anchor="t" bIns="91425" lIns="91425" spcFirstLastPara="1" rIns="91425" wrap="square" tIns="91425">
            <a:normAutofit/>
          </a:bodyPr>
          <a:lstStyle/>
          <a:p>
            <a:pPr indent="0" lvl="0" marL="0" rtl="0" algn="just">
              <a:spcBef>
                <a:spcPts val="0"/>
              </a:spcBef>
              <a:spcAft>
                <a:spcPts val="0"/>
              </a:spcAft>
              <a:buNone/>
            </a:pPr>
            <a:r>
              <a:rPr lang="en-GB"/>
              <a:t>The Gaia foam panels in Float Coat’s soft and flexible design are meant to move with the dog supplying comfort as the pet moves around freely nearly unrestricted by the life jacket. While it is a bit pricey it is well made and worth the extra cost.</a:t>
            </a:r>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2" name="Shape 82"/>
        <p:cNvGrpSpPr/>
        <p:nvPr/>
      </p:nvGrpSpPr>
      <p:grpSpPr>
        <a:xfrm>
          <a:off x="0" y="0"/>
          <a:ext cx="0" cy="0"/>
          <a:chOff x="0" y="0"/>
          <a:chExt cx="0" cy="0"/>
        </a:xfrm>
      </p:grpSpPr>
      <p:sp>
        <p:nvSpPr>
          <p:cNvPr id="83" name="Google Shape;83;p16"/>
          <p:cNvSpPr txBox="1"/>
          <p:nvPr>
            <p:ph type="title"/>
          </p:nvPr>
        </p:nvSpPr>
        <p:spPr>
          <a:xfrm>
            <a:off x="311700" y="445025"/>
            <a:ext cx="8520600" cy="707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Safe Dog Life Jackets by EzyDog</a:t>
            </a:r>
            <a:endParaRPr/>
          </a:p>
        </p:txBody>
      </p:sp>
      <p:sp>
        <p:nvSpPr>
          <p:cNvPr id="84" name="Google Shape;84;p16"/>
          <p:cNvSpPr txBox="1"/>
          <p:nvPr>
            <p:ph idx="1" type="body"/>
          </p:nvPr>
        </p:nvSpPr>
        <p:spPr>
          <a:xfrm>
            <a:off x="311700" y="1266325"/>
            <a:ext cx="8520600" cy="3302700"/>
          </a:xfrm>
          <a:prstGeom prst="rect">
            <a:avLst/>
          </a:prstGeom>
        </p:spPr>
        <p:txBody>
          <a:bodyPr anchorCtr="0" anchor="t" bIns="91425" lIns="91425" spcFirstLastPara="1" rIns="91425" wrap="square" tIns="91425">
            <a:normAutofit/>
          </a:bodyPr>
          <a:lstStyle/>
          <a:p>
            <a:pPr indent="0" lvl="0" marL="0" rtl="0" algn="just">
              <a:spcBef>
                <a:spcPts val="0"/>
              </a:spcBef>
              <a:spcAft>
                <a:spcPts val="0"/>
              </a:spcAft>
              <a:buNone/>
            </a:pPr>
            <a:r>
              <a:rPr lang="en-GB"/>
              <a:t>This unique streamlined custom-fitted dog life vest is built for slim safety and ultimate comfort. Among the unique features of this jacket are supported for the neck and head without a neck float and extra support and buoyancy provided by the even foam distribution. This includes a foam insert in the underbelly panel.</a:t>
            </a:r>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sp>
        <p:nvSpPr>
          <p:cNvPr id="89" name="Google Shape;89;p17"/>
          <p:cNvSpPr txBox="1"/>
          <p:nvPr>
            <p:ph type="title"/>
          </p:nvPr>
        </p:nvSpPr>
        <p:spPr>
          <a:xfrm>
            <a:off x="311700" y="445025"/>
            <a:ext cx="8520600" cy="707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PetGlad Dog Life Jacket With Reflective Wings</a:t>
            </a:r>
            <a:endParaRPr/>
          </a:p>
        </p:txBody>
      </p:sp>
      <p:sp>
        <p:nvSpPr>
          <p:cNvPr id="90" name="Google Shape;90;p17"/>
          <p:cNvSpPr txBox="1"/>
          <p:nvPr>
            <p:ph idx="1" type="body"/>
          </p:nvPr>
        </p:nvSpPr>
        <p:spPr>
          <a:xfrm>
            <a:off x="311700" y="1266325"/>
            <a:ext cx="8520600" cy="3302700"/>
          </a:xfrm>
          <a:prstGeom prst="rect">
            <a:avLst/>
          </a:prstGeom>
        </p:spPr>
        <p:txBody>
          <a:bodyPr anchorCtr="0" anchor="t" bIns="91425" lIns="91425" spcFirstLastPara="1" rIns="91425" wrap="square" tIns="91425">
            <a:normAutofit/>
          </a:bodyPr>
          <a:lstStyle/>
          <a:p>
            <a:pPr indent="0" lvl="0" marL="0" rtl="0" algn="just">
              <a:spcBef>
                <a:spcPts val="0"/>
              </a:spcBef>
              <a:spcAft>
                <a:spcPts val="0"/>
              </a:spcAft>
              <a:buNone/>
            </a:pPr>
            <a:r>
              <a:rPr lang="en-GB"/>
              <a:t>The Petglad dog life jacket has a removable neck float. This gives even more versatility to this dog life jacket. There are several PetGlad life jackets that are designed to fit any size Doxie the one reviewed here has wings with reflective stripes on them. This fun unique feature adds a little originality to the life jacket choices without hindering the safety of the jacket.</a:t>
            </a:r>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p18"/>
          <p:cNvSpPr txBox="1"/>
          <p:nvPr>
            <p:ph type="title"/>
          </p:nvPr>
        </p:nvSpPr>
        <p:spPr>
          <a:xfrm>
            <a:off x="311700" y="445025"/>
            <a:ext cx="8520600" cy="707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VivaGlory Sport Dog Life Jacket</a:t>
            </a:r>
            <a:endParaRPr/>
          </a:p>
        </p:txBody>
      </p:sp>
      <p:sp>
        <p:nvSpPr>
          <p:cNvPr id="96" name="Google Shape;96;p18"/>
          <p:cNvSpPr txBox="1"/>
          <p:nvPr>
            <p:ph idx="1" type="body"/>
          </p:nvPr>
        </p:nvSpPr>
        <p:spPr>
          <a:xfrm>
            <a:off x="311700" y="1266325"/>
            <a:ext cx="8520600" cy="3302700"/>
          </a:xfrm>
          <a:prstGeom prst="rect">
            <a:avLst/>
          </a:prstGeom>
        </p:spPr>
        <p:txBody>
          <a:bodyPr anchorCtr="0" anchor="t" bIns="91425" lIns="91425" spcFirstLastPara="1" rIns="91425" wrap="square" tIns="91425">
            <a:normAutofit/>
          </a:bodyPr>
          <a:lstStyle/>
          <a:p>
            <a:pPr indent="0" lvl="0" marL="0" rtl="0" algn="just">
              <a:spcBef>
                <a:spcPts val="0"/>
              </a:spcBef>
              <a:spcAft>
                <a:spcPts val="0"/>
              </a:spcAft>
              <a:buNone/>
            </a:pPr>
            <a:r>
              <a:rPr lang="en-GB"/>
              <a:t>Side fastening adjustable straps, sturdy rescue handles, and bright reflective fabric are the top safety features for this life jacket. This is a top 10 dachshund pick due to the support it provides for the wiener dogs’ long back.</a:t>
            </a:r>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sp>
        <p:nvSpPr>
          <p:cNvPr id="101" name="Google Shape;101;p19"/>
          <p:cNvSpPr txBox="1"/>
          <p:nvPr>
            <p:ph type="title"/>
          </p:nvPr>
        </p:nvSpPr>
        <p:spPr>
          <a:xfrm>
            <a:off x="311700" y="445025"/>
            <a:ext cx="8520600" cy="707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Thank You</a:t>
            </a:r>
            <a:endParaRPr/>
          </a:p>
        </p:txBody>
      </p:sp>
      <p:sp>
        <p:nvSpPr>
          <p:cNvPr id="102" name="Google Shape;102;p19"/>
          <p:cNvSpPr txBox="1"/>
          <p:nvPr>
            <p:ph idx="1" type="body"/>
          </p:nvPr>
        </p:nvSpPr>
        <p:spPr>
          <a:xfrm>
            <a:off x="311700" y="1266325"/>
            <a:ext cx="8520600" cy="33027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b="1" lang="en-GB"/>
              <a:t>Website:</a:t>
            </a:r>
            <a:r>
              <a:rPr lang="en-GB"/>
              <a:t> </a:t>
            </a:r>
            <a:r>
              <a:rPr lang="en-GB" u="sng">
                <a:solidFill>
                  <a:schemeClr val="hlink"/>
                </a:solidFill>
                <a:hlinkClick r:id="rId3"/>
              </a:rPr>
              <a:t>https://www.doggiecoats.co.uk/products/dachshund-dog-coat-unlined-step-in-waterproof-raincoat.html</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Tropic">
  <a:themeElements>
    <a:clrScheme name="Tropic">
      <a:dk1>
        <a:srgbClr val="A1E8D9"/>
      </a:dk1>
      <a:lt1>
        <a:srgbClr val="FFFFFF"/>
      </a:lt1>
      <a:dk2>
        <a:srgbClr val="695D46"/>
      </a:dk2>
      <a:lt2>
        <a:srgbClr val="B3A77D"/>
      </a:lt2>
      <a:accent1>
        <a:srgbClr val="EF6C00"/>
      </a:accent1>
      <a:accent2>
        <a:srgbClr val="CE93D8"/>
      </a:accent2>
      <a:accent3>
        <a:srgbClr val="4DB6AC"/>
      </a:accent3>
      <a:accent4>
        <a:srgbClr val="FF9800"/>
      </a:accent4>
      <a:accent5>
        <a:srgbClr val="009668"/>
      </a:accent5>
      <a:accent6>
        <a:srgbClr val="EEFF41"/>
      </a:accent6>
      <a:hlink>
        <a:srgbClr val="009668"/>
      </a:hlink>
      <a:folHlink>
        <a:srgbClr val="00966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