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T Sans Narrow"/>
      <p:regular r:id="rId13"/>
      <p:bold r:id="rId14"/>
    </p:embeddedFont>
    <p:embeddedFont>
      <p:font typeface="Open Sa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TSansNarrow-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regular.fntdata"/><Relationship Id="rId14" Type="http://schemas.openxmlformats.org/officeDocument/2006/relationships/font" Target="fonts/PTSansNarrow-bold.fntdata"/><Relationship Id="rId17" Type="http://schemas.openxmlformats.org/officeDocument/2006/relationships/font" Target="fonts/OpenSans-italic.fntdata"/><Relationship Id="rId16" Type="http://schemas.openxmlformats.org/officeDocument/2006/relationships/font" Target="fonts/OpenSans-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OpenSans-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0df210721b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0df210721b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0df210721b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0df210721b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0df210721b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0df210721b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df210721b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df210721b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0df210721b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0df210721b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0df210721b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0df210721b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doggiecoats.co.uk/products/dachshund-dog-coat-unlined-step-in-waterproof-raincoat.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3650" y="1692725"/>
            <a:ext cx="7136700" cy="1064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Best Dachshund Life Jackets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Outward Hound’s Granby Splash Dog Life Jacket</a:t>
            </a:r>
            <a:endParaRPr/>
          </a:p>
        </p:txBody>
      </p:sp>
      <p:sp>
        <p:nvSpPr>
          <p:cNvPr id="72" name="Google Shape;72;p1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 Granby with ripstop material tops many lists and rankings, including the AKC all breeds best life jackets for dogs. It provides superior safety and comfort for any dog. However, it’s a top pick for dachshunds because it supplies support for their long bodies and the neck float helps them keep their head above water.</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RuffWear Float Coat Dog Life Jacket</a:t>
            </a:r>
            <a:endParaRPr/>
          </a:p>
        </p:txBody>
      </p:sp>
      <p:sp>
        <p:nvSpPr>
          <p:cNvPr id="78" name="Google Shape;78;p15"/>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 Gaia foam panels in Float Coat’s soft and flexible design are meant to move with the dog supplying comfort as the pet moves around freely nearly unrestricted by the life jacket. While it is a bit pricey it is well made and worth the extra cost.</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Safe Dog Life Jackets by EzyDog</a:t>
            </a:r>
            <a:endParaRPr/>
          </a:p>
        </p:txBody>
      </p:sp>
      <p:sp>
        <p:nvSpPr>
          <p:cNvPr id="84" name="Google Shape;84;p16"/>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This unique streamlined custom-fitted dog life vest is built for slim safety and ultimate comfort. Among the unique features of this jacket are supported for the neck and head without a neck float and extra support and buoyancy provided by the even foam distribution. This includes a foam insert in the underbelly panel.</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PetGlad Dog Life Jacket With Reflective Wings</a:t>
            </a:r>
            <a:endParaRPr/>
          </a:p>
        </p:txBody>
      </p:sp>
      <p:sp>
        <p:nvSpPr>
          <p:cNvPr id="90" name="Google Shape;90;p17"/>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 Petglad dog life jacket has a removable neck float. This gives even more versatility to this dog life jacket. There are several PetGlad life jackets that are designed to fit any size Doxie the one reviewed here has wings with reflective stripes on them. This fun unique feature adds a little originality to the life jacket choices without hindering the safety of the jacket.</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VivaGlory Sport Dog Life Jacket</a:t>
            </a:r>
            <a:endParaRPr/>
          </a:p>
        </p:txBody>
      </p:sp>
      <p:sp>
        <p:nvSpPr>
          <p:cNvPr id="96" name="Google Shape;96;p1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Side fastening adjustable straps, sturdy rescue handles, and bright reflective fabric are the top safety features for this life jacket. This is a top 10 dachshund pick due to the support it provides for the wiener dogs’ long back.</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102" name="Google Shape;102;p19"/>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a:t>Website:</a:t>
            </a:r>
            <a:r>
              <a:rPr lang="en-GB"/>
              <a:t> </a:t>
            </a:r>
            <a:r>
              <a:rPr lang="en-GB" u="sng">
                <a:solidFill>
                  <a:schemeClr val="hlink"/>
                </a:solidFill>
                <a:hlinkClick r:id="rId3"/>
              </a:rPr>
              <a:t>https://www.doggiecoats.co.uk/products/dachshund-dog-coat-unlined-step-in-waterproof-raincoat.html</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