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Montserrat"/>
      <p:regular r:id="rId14"/>
      <p:bold r:id="rId15"/>
      <p:italic r:id="rId16"/>
      <p:boldItalic r:id="rId17"/>
    </p:embeddedFont>
    <p:embeddedFont>
      <p:font typeface="La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La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bold.fntdata"/><Relationship Id="rId14" Type="http://schemas.openxmlformats.org/officeDocument/2006/relationships/font" Target="fonts/Montserrat-regular.fntdata"/><Relationship Id="rId17" Type="http://schemas.openxmlformats.org/officeDocument/2006/relationships/font" Target="fonts/Montserrat-boldItalic.fntdata"/><Relationship Id="rId16" Type="http://schemas.openxmlformats.org/officeDocument/2006/relationships/font" Target="fonts/Montserrat-italic.fntdata"/><Relationship Id="rId5" Type="http://schemas.openxmlformats.org/officeDocument/2006/relationships/notesMaster" Target="notesMasters/notesMaster1.xml"/><Relationship Id="rId19" Type="http://schemas.openxmlformats.org/officeDocument/2006/relationships/font" Target="fonts/Lato-bold.fntdata"/><Relationship Id="rId6" Type="http://schemas.openxmlformats.org/officeDocument/2006/relationships/slide" Target="slides/slide1.xml"/><Relationship Id="rId18" Type="http://schemas.openxmlformats.org/officeDocument/2006/relationships/font" Target="fonts/La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163ca3fe9d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163ca3fe9d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163ca3fe9d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163ca3fe9d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163ca3fe9d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163ca3fe9d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163ca3fe9d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163ca3fe9d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163ca3fe9d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163ca3fe9d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163ca3fe9d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163ca3fe9d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163ca3fe9d_0_1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1163ca3fe9d_0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unicornaccountants.co.uk/what-we-do/payroll-service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042700" y="1504775"/>
            <a:ext cx="6050400" cy="22731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a:t>Advantages Of Outsourcing Your Payroll Services</a:t>
            </a:r>
            <a:endParaRPr b="1"/>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35" name="Google Shape;135;p13"/>
          <p:cNvSpPr txBox="1"/>
          <p:nvPr>
            <p:ph idx="1" type="subTitle"/>
          </p:nvPr>
        </p:nvSpPr>
        <p:spPr>
          <a:xfrm flipH="1" rot="10800000">
            <a:off x="636625" y="3582675"/>
            <a:ext cx="2096100" cy="6315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sz="2511"/>
              <a:t>Time Savings / Productivity</a:t>
            </a:r>
            <a:endParaRPr b="1" sz="2511"/>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41" name="Google Shape;141;p1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Payroll processing inside your business is a time-consuming process. Keeping track of benefit deductions, garnishments, new hires and terminations, paid time off as well as federal and state regulation changes can be frustrating tasks. Each year significant labor hours are spent preparing W2s and ensuring that they are sent out timely.</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sz="2511"/>
              <a:t>Reduce costs</a:t>
            </a:r>
            <a:endParaRPr b="1" sz="2511"/>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47" name="Google Shape;147;p1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The direct costs of processing payroll can be greatly reduced by working with a payroll provider. Big businesses can afford to maintain robust payroll departments. However, Small/medium sized businesses, having an in-house payroll process is a money burner. If your business has fewer than 30 employees, there’s a very good chance that you can save money by outsourcing your payroll operations.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6"/>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sz="2511"/>
              <a:t>Increased Security</a:t>
            </a:r>
            <a:endParaRPr b="1" sz="2511"/>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53" name="Google Shape;153;p16"/>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Payroll processing is quite complex a process which involves loads of monitoring due to inherent risks involved. Theft of personal information can cost you a fortune. Yes, your employees are trustworthy; however, it requires extensive monitoring and security.</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7"/>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sz="2511"/>
              <a:t>Professional Team Of Experts</a:t>
            </a:r>
            <a:endParaRPr b="1" sz="2511"/>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59" name="Google Shape;159;p17"/>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Outsourcing payroll accounting gives you access to professional team of experts who study and research a lot about government regulations. Renowned payroll service provider agencies have an experienced team of experts who can manage benefits and deductions in payroll system.</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8"/>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sz="2511"/>
              <a:t>No Risk Of Losing In-House Payroll Employee</a:t>
            </a:r>
            <a:endParaRPr b="1" sz="2511"/>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65" name="Google Shape;165;p18"/>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Outsourcing payroll functionality will help you streamline payroll process without much complication. Also, an overworked payroll employee doing multi-tasking may quit his/her job anytime and walk out with the knowledge acquired during the tenure.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9"/>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sz="2511"/>
              <a:t>Direct Bank Deposit</a:t>
            </a:r>
            <a:endParaRPr b="1" sz="2511"/>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71" name="Google Shape;171;p19"/>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Employees working in small scale companies always want direct bank deposits to be made; however, for small companies it is quite difficult to do so.</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t>Thankyou</a:t>
            </a:r>
            <a:endParaRPr b="1"/>
          </a:p>
        </p:txBody>
      </p:sp>
      <p:sp>
        <p:nvSpPr>
          <p:cNvPr id="177" name="Google Shape;177;p20"/>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1600">
                <a:solidFill>
                  <a:srgbClr val="00FF00"/>
                </a:solidFill>
              </a:rPr>
              <a:t>Website:</a:t>
            </a:r>
            <a:r>
              <a:rPr b="1" lang="en-GB" sz="1600"/>
              <a:t> </a:t>
            </a:r>
            <a:r>
              <a:rPr b="1" lang="en-GB" sz="1400" u="sng">
                <a:solidFill>
                  <a:schemeClr val="hlink"/>
                </a:solidFill>
                <a:latin typeface="Arial"/>
                <a:ea typeface="Arial"/>
                <a:cs typeface="Arial"/>
                <a:sym typeface="Arial"/>
                <a:hlinkClick r:id="rId3"/>
              </a:rPr>
              <a:t>https://www.unicornaccountants.co.uk/what-we-do/payroll-services</a:t>
            </a:r>
            <a:endParaRPr b="1" sz="1600"/>
          </a:p>
        </p:txBody>
      </p:sp>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