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Old Standard TT"/>
      <p:regular r:id="rId14"/>
      <p:bold r:id="rId15"/>
      <p: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ldStandardTT-bold.fntdata"/><Relationship Id="rId14" Type="http://schemas.openxmlformats.org/officeDocument/2006/relationships/font" Target="fonts/OldStandardTT-regular.fntdata"/><Relationship Id="rId16" Type="http://schemas.openxmlformats.org/officeDocument/2006/relationships/font" Target="fonts/OldStandardTT-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10cd853bc2e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10cd853bc2e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0cd853bc2e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0cd853bc2e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0cd853bc2e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0cd853bc2e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0cd853bc2e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0cd853bc2e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0cd853bc2e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0cd853bc2e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0cd853bc2e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0cd853bc2e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0cd853bc2e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0cd853bc2e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pattersonandpaterson.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Tips to Help You Find the Best Criminal Defense Attorney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An Attorney Should Be Responsive</a:t>
            </a:r>
            <a:endParaRPr/>
          </a:p>
        </p:txBody>
      </p:sp>
      <p:sp>
        <p:nvSpPr>
          <p:cNvPr id="65" name="Google Shape;65;p1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When you’re facing a criminal charge, time is of the essence. Time lost is a case lost. You need a criminal defense attorney that’s going to get to work on the case right away</a:t>
            </a:r>
            <a:r>
              <a:rPr lang="en-GB"/>
              <a: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The Right Attorney Specializes in Criminal Law</a:t>
            </a:r>
            <a:endParaRPr/>
          </a:p>
        </p:txBody>
      </p:sp>
      <p:sp>
        <p:nvSpPr>
          <p:cNvPr id="71" name="Google Shape;71;p15"/>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Although they don’t have to practice criminal law exclusively, the right attorney at least specializes in criminal law. If you don’t see anything on the attorney’s website about criminal law, it’s likely that they’re not the right lawyer for your needs.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Choose Someone Experienced in the Local Courts</a:t>
            </a:r>
            <a:endParaRPr/>
          </a:p>
        </p:txBody>
      </p:sp>
      <p:sp>
        <p:nvSpPr>
          <p:cNvPr id="77" name="Google Shape;77;p16"/>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In addition to finding a lawyer that’s qualified in criminal law, you should look for an attorney that’s experienced in the local courts. This aspect of deciding on the right attorney is one that is often overlooked, but local connections and relationships can go a long way when fighting a criminal charge.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The Right Attorney Knows the Basics Off the Top of Their Head</a:t>
            </a:r>
            <a:endParaRPr/>
          </a:p>
        </p:txBody>
      </p:sp>
      <p:sp>
        <p:nvSpPr>
          <p:cNvPr id="83" name="Google Shape;83;p17"/>
          <p:cNvSpPr txBox="1"/>
          <p:nvPr>
            <p:ph idx="1" type="body"/>
          </p:nvPr>
        </p:nvSpPr>
        <p:spPr>
          <a:xfrm>
            <a:off x="311700" y="1736950"/>
            <a:ext cx="8520600" cy="2832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An attorney doesn’t have to know everything without having to look things up, but they should know the basics of the most common crimes. They should be able to explain to you the possible and likely penalties for the charges against you.</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Look for a Clear Fee Structure</a:t>
            </a:r>
            <a:endParaRPr/>
          </a:p>
        </p:txBody>
      </p:sp>
      <p:sp>
        <p:nvSpPr>
          <p:cNvPr id="89" name="Google Shape;89;p18"/>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best defense attorney doesn’t want confusion about their bill. Instead, they’re going to explain in simple terms how they bill and give you an idea of what you can expect regarding their fees for services and the total cost of your defense.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They Have Courtroom Confidence</a:t>
            </a:r>
            <a:endParaRPr/>
          </a:p>
        </p:txBody>
      </p:sp>
      <p:sp>
        <p:nvSpPr>
          <p:cNvPr id="95" name="Google Shape;95;p19"/>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One type of experience that matters is courtroom experience. Criminal trials move fast. Sometimes, your attorney has mere seconds to make an objection that could impact the outcome of the case. Make sure your attorney has enough experience to know the court rules and have confidence and comfort in a court hearing.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a:t>
            </a:r>
            <a:endParaRPr/>
          </a:p>
        </p:txBody>
      </p:sp>
      <p:sp>
        <p:nvSpPr>
          <p:cNvPr id="101" name="Google Shape;101;p20"/>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500"/>
              <a:t>Website:</a:t>
            </a:r>
            <a:r>
              <a:rPr lang="en-GB"/>
              <a:t> </a:t>
            </a:r>
            <a:r>
              <a:rPr lang="en-GB" sz="2100" u="sng">
                <a:solidFill>
                  <a:schemeClr val="hlink"/>
                </a:solidFill>
                <a:hlinkClick r:id="rId3"/>
              </a:rPr>
              <a:t>https://pattersonandpaterson.co.uk/</a:t>
            </a:r>
            <a:endParaRPr sz="2100"/>
          </a:p>
        </p:txBody>
      </p:sp>
    </p:spTree>
  </p:cSld>
  <p:clrMapOvr>
    <a:masterClrMapping/>
  </p:clrMapOvr>
</p:sld>
</file>

<file path=ppt/theme/theme1.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