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T Sans Narrow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font" Target="fonts/PTSansNarrow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d881a81c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d881a81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d881a81c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d881a81c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d881a81c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d881a81c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d881a81c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d881a81c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d881a81c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d881a81c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d881a81c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d881a81c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tradeplumbing.co.uk/hot-water-radiators/designer-radiator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3650" y="1378681"/>
            <a:ext cx="7136700" cy="1619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Steps To Choosing The Perfect Designer Radiator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 With Your Room Scheme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If you’re looking for a designer radiator to enhance the look and feel of your living room, choosing the right style and design must be your first priority. This applies whether you’re selecting a heating unit to work as a feature or background item.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Subtle Design Choices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Finding a designer radiator that’s both subtle and stylish shouldn’t be difficult. With such a wealth of gorgeous premium products on offer, choose from horizontal panelled radiators for a sleek, minimalist look, traditional cast iron models for a more classic look, and plenty of understated designs in between.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Bold Statement Pieces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On the other hand, if you’re so inclined, designer radiators are the perfect way to make a bold statement in your home. Choose a visually striking shape and material to give the impression of a contemporary painting or sculpture that adds texture, colour and a ‘wow factor’ to your living room.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Choose The Best Material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Style and material go hand in hand when you’re selecting the best designer radiator for your living room, but so does the size of the room.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 The Right Position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Unless you’re simply replacing an existing radiator with a new designer model, you may have free rein to choose the best position for the new radiator in the room. The right or wrong location can make a substantial difference to the energy efficiency in your home.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/>
              <a:t>Website: </a:t>
            </a:r>
            <a:r>
              <a:rPr b="1" lang="en-GB" u="sng">
                <a:solidFill>
                  <a:schemeClr val="hlink"/>
                </a:solidFill>
                <a:hlinkClick r:id="rId3"/>
              </a:rPr>
              <a:t>https://www.tradeplumbing.co.uk/hot-water-radiators/designer-radiators.html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