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aleway"/>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italic.fntdata"/><Relationship Id="rId14" Type="http://schemas.openxmlformats.org/officeDocument/2006/relationships/font" Target="fonts/Raleway-bold.fntdata"/><Relationship Id="rId17" Type="http://schemas.openxmlformats.org/officeDocument/2006/relationships/font" Target="fonts/Lato-regular.fntdata"/><Relationship Id="rId16" Type="http://schemas.openxmlformats.org/officeDocument/2006/relationships/font" Target="fonts/Raleway-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0eb6ae1747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0eb6ae1747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0eb6ae1747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0eb6ae1747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0eb6ae1747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0eb6ae174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0eb6ae1747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0eb6ae1747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0eb6ae1747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0eb6ae1747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0eb6ae1747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0eb6ae1747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tradeplumbing.co.uk/central-heating/cylinders.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2318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Benefits Of Hot Water Cylinder With Immersion Heater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Backup Hot Water</a:t>
            </a:r>
            <a:endParaRPr/>
          </a:p>
        </p:txBody>
      </p:sp>
      <p:sp>
        <p:nvSpPr>
          <p:cNvPr id="78" name="Google Shape;78;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a:t>The main benefit of keeping an immersion heater is as a backup supply of hot water. Immersion heaters have their own electricity supply and don't rely on the boiler. So if your boiler breaks down you will still have access to hot water.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Easy To Manage Energy Use</a:t>
            </a:r>
            <a:endParaRPr/>
          </a:p>
        </p:txBody>
      </p:sp>
      <p:sp>
        <p:nvSpPr>
          <p:cNvPr id="84" name="Google Shape;84;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a:t>Your immersion heater can be turned on and off at the flick of a switch. So you can keep its energy use under control when it's not needed. An immersion heater with thermostatic control will automatically turn itself off when the water reaches your desired temperature. Then turn it back on if the temperature cools too much.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Free Hot Water With Solar</a:t>
            </a:r>
            <a:endParaRPr/>
          </a:p>
        </p:txBody>
      </p:sp>
      <p:sp>
        <p:nvSpPr>
          <p:cNvPr id="90" name="Google Shape;90;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a:t>Solar PV panels turn solar energy into usable electricity for your home. This free electricity can be used to power your immersion heater. That means means free hot water!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Automatic</a:t>
            </a:r>
            <a:endParaRPr/>
          </a:p>
        </p:txBody>
      </p:sp>
      <p:sp>
        <p:nvSpPr>
          <p:cNvPr id="96" name="Google Shape;96;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a:t>An immersion heater with thermostatic control will automatically turn itself off when the water reaches your desired temperature and turn it back on if the temperature cools too much.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Lower Upfront Costs</a:t>
            </a:r>
            <a:endParaRPr/>
          </a:p>
        </p:txBody>
      </p:sp>
      <p:sp>
        <p:nvSpPr>
          <p:cNvPr id="102" name="Google Shape;102;p18"/>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a:t>An immersion heater is by far the cheapest water heating solution in terms of initial costs. Factors like type and size will most heavily influence the price of an immersion heater. Besides this, the installation charges will be separate.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Thank You</a:t>
            </a:r>
            <a:endParaRPr/>
          </a:p>
        </p:txBody>
      </p:sp>
      <p:sp>
        <p:nvSpPr>
          <p:cNvPr id="108" name="Google Shape;108;p19"/>
          <p:cNvSpPr txBox="1"/>
          <p:nvPr>
            <p:ph idx="1" type="body"/>
          </p:nvPr>
        </p:nvSpPr>
        <p:spPr>
          <a:xfrm>
            <a:off x="686622" y="1407250"/>
            <a:ext cx="7715400" cy="300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2100"/>
              <a:t>Website</a:t>
            </a:r>
            <a:r>
              <a:rPr lang="en"/>
              <a:t>: </a:t>
            </a:r>
            <a:r>
              <a:rPr lang="en" u="sng">
                <a:solidFill>
                  <a:schemeClr val="hlink"/>
                </a:solidFill>
                <a:latin typeface="Calibri"/>
                <a:ea typeface="Calibri"/>
                <a:cs typeface="Calibri"/>
                <a:sym typeface="Calibri"/>
                <a:hlinkClick r:id="rId3"/>
              </a:rPr>
              <a:t>https://www.tradeplumbing.co.uk/central-heating/cylinders.html</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